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notesSlides/notesSlide16.xml" ContentType="application/vnd.openxmlformats-officedocument.presentationml.notesSlide+xml"/>
  <Override PartName="/ppt/comments/comment8.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2"/>
    <p:sldMasterId id="2147483652" r:id="rId3"/>
    <p:sldMasterId id="2147483654" r:id="rId4"/>
    <p:sldMasterId id="2147483656" r:id="rId5"/>
    <p:sldMasterId id="2147483658" r:id="rId6"/>
    <p:sldMasterId id="2147483660" r:id="rId7"/>
    <p:sldMasterId id="2147483662" r:id="rId8"/>
    <p:sldMasterId id="2147483664" r:id="rId9"/>
    <p:sldMasterId id="2147483666" r:id="rId10"/>
    <p:sldMasterId id="2147483668" r:id="rId11"/>
  </p:sldMasterIdLst>
  <p:notesMasterIdLst>
    <p:notesMasterId r:id="rId116"/>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 id="313" r:id="rId69"/>
    <p:sldId id="314" r:id="rId70"/>
    <p:sldId id="315" r:id="rId71"/>
    <p:sldId id="316" r:id="rId72"/>
    <p:sldId id="317" r:id="rId73"/>
    <p:sldId id="318" r:id="rId74"/>
    <p:sldId id="319" r:id="rId75"/>
    <p:sldId id="320" r:id="rId76"/>
    <p:sldId id="321" r:id="rId77"/>
    <p:sldId id="322" r:id="rId78"/>
    <p:sldId id="323" r:id="rId79"/>
    <p:sldId id="324" r:id="rId80"/>
    <p:sldId id="325" r:id="rId81"/>
    <p:sldId id="326" r:id="rId82"/>
    <p:sldId id="327" r:id="rId83"/>
    <p:sldId id="328" r:id="rId84"/>
    <p:sldId id="329" r:id="rId85"/>
    <p:sldId id="330" r:id="rId86"/>
    <p:sldId id="331" r:id="rId87"/>
    <p:sldId id="332" r:id="rId88"/>
    <p:sldId id="333" r:id="rId89"/>
    <p:sldId id="334" r:id="rId90"/>
    <p:sldId id="335" r:id="rId91"/>
    <p:sldId id="336" r:id="rId92"/>
    <p:sldId id="337" r:id="rId93"/>
    <p:sldId id="338" r:id="rId94"/>
    <p:sldId id="339" r:id="rId95"/>
    <p:sldId id="340" r:id="rId96"/>
    <p:sldId id="341" r:id="rId97"/>
    <p:sldId id="342" r:id="rId98"/>
    <p:sldId id="343" r:id="rId99"/>
    <p:sldId id="344" r:id="rId100"/>
    <p:sldId id="345" r:id="rId101"/>
    <p:sldId id="346" r:id="rId102"/>
    <p:sldId id="347" r:id="rId103"/>
    <p:sldId id="348" r:id="rId104"/>
    <p:sldId id="349" r:id="rId105"/>
    <p:sldId id="350" r:id="rId106"/>
    <p:sldId id="351" r:id="rId107"/>
    <p:sldId id="352" r:id="rId108"/>
    <p:sldId id="353" r:id="rId109"/>
    <p:sldId id="354" r:id="rId110"/>
    <p:sldId id="355" r:id="rId111"/>
    <p:sldId id="356" r:id="rId112"/>
    <p:sldId id="357" r:id="rId113"/>
    <p:sldId id="358" r:id="rId114"/>
    <p:sldId id="359" r:id="rId11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laire BERGÉ-LALLEMANT" initials="CB" lastIdx="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1" autoAdjust="0"/>
    <p:restoredTop sz="94660"/>
  </p:normalViewPr>
  <p:slideViewPr>
    <p:cSldViewPr snapToGrid="0">
      <p:cViewPr>
        <p:scale>
          <a:sx n="88" d="100"/>
          <a:sy n="88" d="100"/>
        </p:scale>
        <p:origin x="1356" y="4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commentAuthors" Target="commentAuthors.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presProps" Target="presProps.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viewProps" Target="viewProps.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notesMaster" Target="notesMasters/notesMaster1.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4-07-31T08:59:18.421" idx="1">
    <p:pos x="6118" y="0"/>
    <p:text>en parler à des adultes, prof, vie scolaire</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4-07-31T08:59:18.421" idx="2">
    <p:pos x="6118" y="0"/>
    <p:text>en parler à des adultes, prof, vie scolaire</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24-07-31T08:59:18.421" idx="3">
    <p:pos x="6118" y="0"/>
    <p:text>en parler à des adultes, prof, vie scolaire</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24-07-31T08:59:18.421" idx="4">
    <p:pos x="6118" y="0"/>
    <p:text>en parler à des adultes, prof, vie scolaire</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24-07-31T08:59:18.421" idx="5">
    <p:pos x="6118" y="0"/>
    <p:text>en parler à des adultes, prof, vie scolaire</p:text>
  </p:cm>
</p:cmLst>
</file>

<file path=ppt/comments/comment6.xml><?xml version="1.0" encoding="utf-8"?>
<p:cmLst xmlns:a="http://schemas.openxmlformats.org/drawingml/2006/main" xmlns:r="http://schemas.openxmlformats.org/officeDocument/2006/relationships" xmlns:p="http://schemas.openxmlformats.org/presentationml/2006/main">
  <p:cm authorId="0" dt="2024-07-31T08:59:18.421" idx="6">
    <p:pos x="6118" y="0"/>
    <p:text>en parler à des adultes, prof, vie scolaire</p:text>
  </p:cm>
</p:cmLst>
</file>

<file path=ppt/comments/comment7.xml><?xml version="1.0" encoding="utf-8"?>
<p:cmLst xmlns:a="http://schemas.openxmlformats.org/drawingml/2006/main" xmlns:r="http://schemas.openxmlformats.org/officeDocument/2006/relationships" xmlns:p="http://schemas.openxmlformats.org/presentationml/2006/main">
  <p:cm authorId="0" dt="2024-07-31T08:59:18.421" idx="7">
    <p:pos x="6118" y="0"/>
    <p:text>en parler à des adultes, prof, vie scolaire</p:text>
  </p:cm>
</p:cmLst>
</file>

<file path=ppt/comments/comment8.xml><?xml version="1.0" encoding="utf-8"?>
<p:cmLst xmlns:a="http://schemas.openxmlformats.org/drawingml/2006/main" xmlns:r="http://schemas.openxmlformats.org/officeDocument/2006/relationships" xmlns:p="http://schemas.openxmlformats.org/presentationml/2006/main">
  <p:cm authorId="0" dt="2024-07-31T08:59:18.421" idx="8">
    <p:pos x="6118" y="0"/>
    <p:text>en parler à des adultes, prof, vie scolaire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6" name="PlaceHolder 1"/>
          <p:cNvSpPr>
            <a:spLocks noGrp="1" noRot="1" noChangeAspect="1"/>
          </p:cNvSpPr>
          <p:nvPr>
            <p:ph type="sldImg"/>
          </p:nvPr>
        </p:nvSpPr>
        <p:spPr>
          <a:xfrm>
            <a:off x="0" y="812520"/>
            <a:ext cx="0" cy="0"/>
          </a:xfrm>
          <a:prstGeom prst="rect">
            <a:avLst/>
          </a:prstGeom>
          <a:noFill/>
          <a:ln w="0">
            <a:noFill/>
          </a:ln>
        </p:spPr>
        <p:txBody>
          <a:bodyPr lIns="0" tIns="0" rIns="0" bIns="0" anchor="ctr">
            <a:noAutofit/>
          </a:bodyPr>
          <a:lstStyle/>
          <a:p>
            <a:r>
              <a:rPr lang="fr-FR" sz="1400" b="0" strike="noStrike" spc="-1">
                <a:solidFill>
                  <a:srgbClr val="000000"/>
                </a:solidFill>
                <a:latin typeface="Arial"/>
              </a:rPr>
              <a:t>Cliquez pour déplacer la diapo</a:t>
            </a:r>
          </a:p>
        </p:txBody>
      </p:sp>
      <p:sp>
        <p:nvSpPr>
          <p:cNvPr id="67"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fr-FR" sz="2000" b="0" strike="noStrike" spc="-1">
                <a:solidFill>
                  <a:srgbClr val="000000"/>
                </a:solidFill>
                <a:latin typeface="Calibri"/>
              </a:rPr>
              <a:t>Cliquez pour modifier le format des notes</a:t>
            </a:r>
          </a:p>
        </p:txBody>
      </p:sp>
      <p:sp>
        <p:nvSpPr>
          <p:cNvPr id="68"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fr-FR" sz="1400" b="0" strike="noStrike" spc="-1">
                <a:solidFill>
                  <a:srgbClr val="000000"/>
                </a:solidFill>
                <a:latin typeface="Calibri"/>
              </a:rPr>
              <a:t>&lt;en-tête&gt;</a:t>
            </a:r>
          </a:p>
        </p:txBody>
      </p:sp>
      <p:sp>
        <p:nvSpPr>
          <p:cNvPr id="69" name="PlaceHolder 4"/>
          <p:cNvSpPr>
            <a:spLocks noGrp="1"/>
          </p:cNvSpPr>
          <p:nvPr>
            <p:ph type="dt" idx="34"/>
          </p:nvPr>
        </p:nvSpPr>
        <p:spPr>
          <a:xfrm>
            <a:off x="4278960" y="0"/>
            <a:ext cx="3280680" cy="534240"/>
          </a:xfrm>
          <a:prstGeom prst="rect">
            <a:avLst/>
          </a:prstGeom>
          <a:noFill/>
          <a:ln w="0">
            <a:noFill/>
          </a:ln>
        </p:spPr>
        <p:txBody>
          <a:bodyPr lIns="0" tIns="0" rIns="0" bIns="0" anchor="t">
            <a:noAutofit/>
          </a:bodyPr>
          <a:lstStyle>
            <a:lvl1pPr indent="0" algn="r">
              <a:buNone/>
              <a:defRPr lang="fr-FR" sz="1400" b="0" strike="noStrike" spc="-1">
                <a:solidFill>
                  <a:srgbClr val="000000"/>
                </a:solidFill>
                <a:latin typeface="Calibri"/>
              </a:defRPr>
            </a:lvl1pPr>
          </a:lstStyle>
          <a:p>
            <a:pPr indent="0" algn="r">
              <a:buNone/>
            </a:pPr>
            <a:r>
              <a:rPr lang="fr-FR" sz="1400" b="0" strike="noStrike" spc="-1">
                <a:solidFill>
                  <a:srgbClr val="000000"/>
                </a:solidFill>
                <a:latin typeface="Calibri"/>
              </a:rPr>
              <a:t>&lt;date/heure&gt;</a:t>
            </a:r>
          </a:p>
        </p:txBody>
      </p:sp>
      <p:sp>
        <p:nvSpPr>
          <p:cNvPr id="70" name="PlaceHolder 5"/>
          <p:cNvSpPr>
            <a:spLocks noGrp="1"/>
          </p:cNvSpPr>
          <p:nvPr>
            <p:ph type="ftr" idx="35"/>
          </p:nvPr>
        </p:nvSpPr>
        <p:spPr>
          <a:xfrm>
            <a:off x="0" y="10157400"/>
            <a:ext cx="3280680" cy="534240"/>
          </a:xfrm>
          <a:prstGeom prst="rect">
            <a:avLst/>
          </a:prstGeom>
          <a:noFill/>
          <a:ln w="0">
            <a:noFill/>
          </a:ln>
        </p:spPr>
        <p:txBody>
          <a:bodyPr lIns="0" tIns="0" rIns="0" bIns="0" anchor="b">
            <a:noAutofit/>
          </a:bodyPr>
          <a:lstStyle>
            <a:lvl1pPr indent="0">
              <a:buNone/>
              <a:defRPr lang="fr-FR" sz="1400" b="0" strike="noStrike" spc="-1">
                <a:solidFill>
                  <a:srgbClr val="000000"/>
                </a:solidFill>
                <a:latin typeface="Calibri"/>
              </a:defRPr>
            </a:lvl1pPr>
          </a:lstStyle>
          <a:p>
            <a:pPr indent="0">
              <a:buNone/>
            </a:pPr>
            <a:r>
              <a:rPr lang="fr-FR" sz="1400" b="0" strike="noStrike" spc="-1">
                <a:solidFill>
                  <a:srgbClr val="000000"/>
                </a:solidFill>
                <a:latin typeface="Calibri"/>
              </a:rPr>
              <a:t>&lt;pied de page&gt;</a:t>
            </a:r>
          </a:p>
        </p:txBody>
      </p:sp>
      <p:sp>
        <p:nvSpPr>
          <p:cNvPr id="71" name="PlaceHolder 6"/>
          <p:cNvSpPr>
            <a:spLocks noGrp="1"/>
          </p:cNvSpPr>
          <p:nvPr>
            <p:ph type="sldNum" idx="36"/>
          </p:nvPr>
        </p:nvSpPr>
        <p:spPr>
          <a:xfrm>
            <a:off x="4278960" y="10157400"/>
            <a:ext cx="3280680" cy="534240"/>
          </a:xfrm>
          <a:prstGeom prst="rect">
            <a:avLst/>
          </a:prstGeom>
          <a:noFill/>
          <a:ln w="0">
            <a:noFill/>
          </a:ln>
        </p:spPr>
        <p:txBody>
          <a:bodyPr lIns="0" tIns="0" rIns="0" bIns="0" anchor="b">
            <a:noAutofit/>
          </a:bodyPr>
          <a:lstStyle>
            <a:lvl1pPr indent="0" algn="r">
              <a:buNone/>
              <a:defRPr lang="fr-FR" sz="1400" b="0" strike="noStrike" spc="-1">
                <a:solidFill>
                  <a:srgbClr val="000000"/>
                </a:solidFill>
                <a:latin typeface="Calibri"/>
              </a:defRPr>
            </a:lvl1pPr>
          </a:lstStyle>
          <a:p>
            <a:pPr indent="0" algn="r">
              <a:buNone/>
            </a:pPr>
            <a:fld id="{2B13B278-14D5-4F27-AD9F-4D61229228E1}" type="slidenum">
              <a:rPr lang="fr-FR" sz="1400" b="0" strike="noStrike" spc="-1">
                <a:solidFill>
                  <a:srgbClr val="000000"/>
                </a:solidFill>
                <a:latin typeface="Calibri"/>
              </a:rPr>
              <a:t>‹N°›</a:t>
            </a:fld>
            <a:endParaRPr lang="fr-FR" sz="14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 name="PlaceHolder 1"/>
          <p:cNvSpPr>
            <a:spLocks noGrp="1" noRot="1" noChangeAspect="1"/>
          </p:cNvSpPr>
          <p:nvPr>
            <p:ph type="sldImg"/>
          </p:nvPr>
        </p:nvSpPr>
        <p:spPr>
          <a:xfrm>
            <a:off x="685800" y="1143000"/>
            <a:ext cx="5486400" cy="3086100"/>
          </a:xfrm>
          <a:prstGeom prst="rect">
            <a:avLst/>
          </a:prstGeom>
          <a:ln w="0">
            <a:noFill/>
          </a:ln>
        </p:spPr>
      </p:sp>
      <p:sp>
        <p:nvSpPr>
          <p:cNvPr id="100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fr-FR" sz="1200" b="1" strike="noStrike" spc="-1">
                <a:solidFill>
                  <a:schemeClr val="dk1"/>
                </a:solidFill>
                <a:latin typeface="Calibri"/>
                <a:ea typeface="Calibri"/>
              </a:rPr>
              <a:t>Problèmes oculaires : </a:t>
            </a:r>
            <a:r>
              <a:rPr lang="fr-FR" sz="1200" b="0" strike="noStrike" spc="-1">
                <a:solidFill>
                  <a:schemeClr val="dk1"/>
                </a:solidFill>
                <a:latin typeface="Calibri"/>
                <a:ea typeface="Calibri"/>
              </a:rPr>
              <a:t>la lumière bleue des écrans à led : proche de la lumière du soleil, elle stimule notre cerveau et empêche la création de l’hormone de sommeil (mélatonine) et d’autres problèmes sur le long terme (cataracte, maux de tête…)</a:t>
            </a:r>
            <a:endParaRPr lang="fr-FR" sz="1200" b="0" strike="noStrike" spc="-1">
              <a:solidFill>
                <a:srgbClr val="000000"/>
              </a:solidFill>
              <a:latin typeface="Calibri"/>
            </a:endParaRPr>
          </a:p>
          <a:p>
            <a:pPr indent="0">
              <a:lnSpc>
                <a:spcPct val="100000"/>
              </a:lnSpc>
              <a:buNone/>
              <a:tabLst>
                <a:tab pos="0" algn="l"/>
              </a:tabLst>
            </a:pPr>
            <a:endParaRPr lang="fr-FR" sz="1200" b="0" strike="noStrike" spc="-1">
              <a:solidFill>
                <a:srgbClr val="000000"/>
              </a:solidFill>
              <a:latin typeface="Calibri"/>
            </a:endParaRPr>
          </a:p>
          <a:p>
            <a:pPr indent="0">
              <a:lnSpc>
                <a:spcPct val="100000"/>
              </a:lnSpc>
              <a:buNone/>
              <a:tabLst>
                <a:tab pos="0" algn="l"/>
              </a:tabLst>
            </a:pPr>
            <a:r>
              <a:rPr lang="fr-FR" sz="1200" b="0" strike="noStrike" spc="-1">
                <a:solidFill>
                  <a:schemeClr val="dk1"/>
                </a:solidFill>
                <a:latin typeface="Calibri"/>
                <a:ea typeface="Calibri"/>
              </a:rPr>
              <a:t>Le fait de fixer un champ visuel réduit est mauvais aussi</a:t>
            </a:r>
            <a:endParaRPr lang="fr-FR" sz="1200" b="0" strike="noStrike" spc="-1">
              <a:solidFill>
                <a:srgbClr val="000000"/>
              </a:solidFill>
              <a:latin typeface="Calibri"/>
            </a:endParaRPr>
          </a:p>
          <a:p>
            <a:pPr marL="171360" indent="-171360">
              <a:lnSpc>
                <a:spcPct val="100000"/>
              </a:lnSpc>
              <a:buClr>
                <a:srgbClr val="000000"/>
              </a:buClr>
              <a:buFont typeface="Noto Sans Symbols"/>
              <a:buChar char="⇒"/>
              <a:tabLst>
                <a:tab pos="0" algn="l"/>
              </a:tabLst>
            </a:pPr>
            <a:r>
              <a:rPr lang="fr-FR" sz="1200" b="0" strike="noStrike" spc="-1">
                <a:solidFill>
                  <a:schemeClr val="dk1"/>
                </a:solidFill>
                <a:latin typeface="Calibri"/>
                <a:ea typeface="Calibri"/>
              </a:rPr>
              <a:t>Crispation des muscles des yeux, fatigue système nerveux et du corps tout entier</a:t>
            </a:r>
            <a:endParaRPr lang="fr-FR" sz="1200" b="0" strike="noStrike" spc="-1">
              <a:solidFill>
                <a:srgbClr val="000000"/>
              </a:solidFill>
              <a:latin typeface="Calibri"/>
            </a:endParaRPr>
          </a:p>
          <a:p>
            <a:pPr marL="171360" indent="0">
              <a:lnSpc>
                <a:spcPct val="100000"/>
              </a:lnSpc>
              <a:buNone/>
              <a:tabLst>
                <a:tab pos="0" algn="l"/>
              </a:tabLst>
            </a:pPr>
            <a:endParaRPr lang="fr-FR" sz="1200" b="0" strike="noStrike" spc="-1">
              <a:solidFill>
                <a:srgbClr val="000000"/>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PlaceHolder 1"/>
          <p:cNvSpPr>
            <a:spLocks noGrp="1" noRot="1" noChangeAspect="1"/>
          </p:cNvSpPr>
          <p:nvPr>
            <p:ph type="sldImg"/>
          </p:nvPr>
        </p:nvSpPr>
        <p:spPr>
          <a:xfrm>
            <a:off x="685800" y="1143000"/>
            <a:ext cx="5486400" cy="3086100"/>
          </a:xfrm>
          <a:prstGeom prst="rect">
            <a:avLst/>
          </a:prstGeom>
          <a:ln w="0">
            <a:noFill/>
          </a:ln>
        </p:spPr>
      </p:sp>
      <p:sp>
        <p:nvSpPr>
          <p:cNvPr id="102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fr-FR" sz="1200" b="0" strike="noStrike" spc="-1">
                <a:solidFill>
                  <a:schemeClr val="dk1"/>
                </a:solidFill>
                <a:latin typeface="Calibri"/>
                <a:ea typeface="Calibri"/>
              </a:rPr>
              <a:t>En bref : Se divertir, s’informer, se renseigner, s’inspirer</a:t>
            </a:r>
            <a:endParaRPr lang="fr-FR" sz="1200" b="0" strike="noStrike" spc="-1">
              <a:solidFill>
                <a:srgbClr val="000000"/>
              </a:solidFill>
              <a:latin typeface="Calibri"/>
            </a:endParaRPr>
          </a:p>
          <a:p>
            <a:pPr indent="0">
              <a:lnSpc>
                <a:spcPct val="100000"/>
              </a:lnSpc>
              <a:buNone/>
              <a:tabLst>
                <a:tab pos="0" algn="l"/>
              </a:tabLst>
            </a:pPr>
            <a:endParaRPr lang="fr-FR" sz="1200" b="0" strike="noStrike" spc="-1">
              <a:solidFill>
                <a:srgbClr val="000000"/>
              </a:solidFill>
              <a:latin typeface="Calibri"/>
            </a:endParaRPr>
          </a:p>
          <a:p>
            <a:pPr indent="0">
              <a:lnSpc>
                <a:spcPct val="100000"/>
              </a:lnSpc>
              <a:buNone/>
              <a:tabLst>
                <a:tab pos="0" algn="l"/>
              </a:tabLst>
            </a:pPr>
            <a:endParaRPr lang="fr-FR" sz="1200" b="0" strike="noStrike" spc="-1">
              <a:solidFill>
                <a:srgbClr val="000000"/>
              </a:solidFill>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PlaceHolder 1"/>
          <p:cNvSpPr>
            <a:spLocks noGrp="1" noRot="1" noChangeAspect="1"/>
          </p:cNvSpPr>
          <p:nvPr>
            <p:ph type="sldImg"/>
          </p:nvPr>
        </p:nvSpPr>
        <p:spPr>
          <a:xfrm>
            <a:off x="685800" y="1143000"/>
            <a:ext cx="5486400" cy="3086100"/>
          </a:xfrm>
          <a:prstGeom prst="rect">
            <a:avLst/>
          </a:prstGeom>
          <a:ln w="0">
            <a:noFill/>
          </a:ln>
        </p:spPr>
      </p:sp>
      <p:sp>
        <p:nvSpPr>
          <p:cNvPr id="102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fr-FR" sz="1200" b="0" strike="noStrike" spc="-1">
                <a:solidFill>
                  <a:schemeClr val="dk1"/>
                </a:solidFill>
                <a:latin typeface="Calibri"/>
                <a:ea typeface="Calibri"/>
              </a:rPr>
              <a:t>En bref : Se divertir, s’informer, se renseigner, s’inspirer</a:t>
            </a:r>
            <a:endParaRPr lang="fr-FR" sz="1200" b="0" strike="noStrike" spc="-1">
              <a:solidFill>
                <a:srgbClr val="000000"/>
              </a:solidFill>
              <a:latin typeface="Calibri"/>
            </a:endParaRPr>
          </a:p>
          <a:p>
            <a:pPr indent="0">
              <a:lnSpc>
                <a:spcPct val="100000"/>
              </a:lnSpc>
              <a:buNone/>
              <a:tabLst>
                <a:tab pos="0" algn="l"/>
              </a:tabLst>
            </a:pPr>
            <a:endParaRPr lang="fr-FR" sz="1200" b="0" strike="noStrike" spc="-1">
              <a:solidFill>
                <a:srgbClr val="000000"/>
              </a:solidFill>
              <a:latin typeface="Calibri"/>
            </a:endParaRPr>
          </a:p>
          <a:p>
            <a:pPr indent="0">
              <a:lnSpc>
                <a:spcPct val="100000"/>
              </a:lnSpc>
              <a:buNone/>
              <a:tabLst>
                <a:tab pos="0" algn="l"/>
              </a:tabLst>
            </a:pPr>
            <a:endParaRPr lang="fr-FR" sz="1200" b="0" strike="noStrike" spc="-1">
              <a:solidFill>
                <a:srgbClr val="000000"/>
              </a:solidFill>
              <a:latin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PlaceHolder 1"/>
          <p:cNvSpPr>
            <a:spLocks noGrp="1" noRot="1" noChangeAspect="1"/>
          </p:cNvSpPr>
          <p:nvPr>
            <p:ph type="sldImg"/>
          </p:nvPr>
        </p:nvSpPr>
        <p:spPr>
          <a:xfrm>
            <a:off x="685800" y="1143000"/>
            <a:ext cx="5486400" cy="3086100"/>
          </a:xfrm>
          <a:prstGeom prst="rect">
            <a:avLst/>
          </a:prstGeom>
          <a:ln w="0">
            <a:noFill/>
          </a:ln>
        </p:spPr>
      </p:sp>
      <p:sp>
        <p:nvSpPr>
          <p:cNvPr id="103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fr-FR" sz="1200" b="0" strike="noStrike" spc="-1">
                <a:solidFill>
                  <a:schemeClr val="dk1"/>
                </a:solidFill>
                <a:latin typeface="Calibri"/>
                <a:ea typeface="Calibri"/>
              </a:rPr>
              <a:t>En bref : Se divertir, s’informer, se renseigner, s’inspirer</a:t>
            </a:r>
            <a:endParaRPr lang="fr-FR" sz="1200" b="0" strike="noStrike" spc="-1">
              <a:solidFill>
                <a:srgbClr val="000000"/>
              </a:solidFill>
              <a:latin typeface="Calibri"/>
            </a:endParaRPr>
          </a:p>
          <a:p>
            <a:pPr indent="0">
              <a:lnSpc>
                <a:spcPct val="100000"/>
              </a:lnSpc>
              <a:buNone/>
              <a:tabLst>
                <a:tab pos="0" algn="l"/>
              </a:tabLst>
            </a:pPr>
            <a:endParaRPr lang="fr-FR" sz="1200" b="0" strike="noStrike" spc="-1">
              <a:solidFill>
                <a:srgbClr val="000000"/>
              </a:solidFill>
              <a:latin typeface="Calibri"/>
            </a:endParaRPr>
          </a:p>
          <a:p>
            <a:pPr indent="0">
              <a:lnSpc>
                <a:spcPct val="100000"/>
              </a:lnSpc>
              <a:buNone/>
              <a:tabLst>
                <a:tab pos="0" algn="l"/>
              </a:tabLst>
            </a:pPr>
            <a:endParaRPr lang="fr-FR" sz="1200" b="0" strike="noStrike" spc="-1">
              <a:solidFill>
                <a:srgbClr val="000000"/>
              </a:solidFill>
              <a:latin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PlaceHolder 1"/>
          <p:cNvSpPr>
            <a:spLocks noGrp="1" noRot="1" noChangeAspect="1"/>
          </p:cNvSpPr>
          <p:nvPr>
            <p:ph type="sldImg"/>
          </p:nvPr>
        </p:nvSpPr>
        <p:spPr>
          <a:xfrm>
            <a:off x="685800" y="1143000"/>
            <a:ext cx="5486400" cy="3086100"/>
          </a:xfrm>
          <a:prstGeom prst="rect">
            <a:avLst/>
          </a:prstGeom>
          <a:ln w="0">
            <a:noFill/>
          </a:ln>
        </p:spPr>
      </p:sp>
      <p:sp>
        <p:nvSpPr>
          <p:cNvPr id="103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fr-FR" sz="1200" b="0" strike="noStrike" spc="-1">
                <a:solidFill>
                  <a:schemeClr val="dk1"/>
                </a:solidFill>
                <a:latin typeface="Calibri"/>
                <a:ea typeface="Calibri"/>
              </a:rPr>
              <a:t>En bref : Se divertir, s’informer, se renseigner, s’inspirer</a:t>
            </a:r>
            <a:endParaRPr lang="fr-FR" sz="1200" b="0" strike="noStrike" spc="-1">
              <a:solidFill>
                <a:srgbClr val="000000"/>
              </a:solidFill>
              <a:latin typeface="Calibri"/>
            </a:endParaRPr>
          </a:p>
          <a:p>
            <a:pPr indent="0">
              <a:lnSpc>
                <a:spcPct val="100000"/>
              </a:lnSpc>
              <a:buNone/>
              <a:tabLst>
                <a:tab pos="0" algn="l"/>
              </a:tabLst>
            </a:pPr>
            <a:endParaRPr lang="fr-FR" sz="1200" b="0" strike="noStrike" spc="-1">
              <a:solidFill>
                <a:srgbClr val="000000"/>
              </a:solidFill>
              <a:latin typeface="Calibri"/>
            </a:endParaRPr>
          </a:p>
          <a:p>
            <a:pPr indent="0">
              <a:lnSpc>
                <a:spcPct val="100000"/>
              </a:lnSpc>
              <a:buNone/>
              <a:tabLst>
                <a:tab pos="0" algn="l"/>
              </a:tabLst>
            </a:pPr>
            <a:endParaRPr lang="fr-FR" sz="1200" b="0" strike="noStrike" spc="-1">
              <a:solidFill>
                <a:srgbClr val="000000"/>
              </a:solidFill>
              <a:latin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 name="PlaceHolder 1"/>
          <p:cNvSpPr>
            <a:spLocks noGrp="1" noRot="1" noChangeAspect="1"/>
          </p:cNvSpPr>
          <p:nvPr>
            <p:ph type="sldImg"/>
          </p:nvPr>
        </p:nvSpPr>
        <p:spPr>
          <a:xfrm>
            <a:off x="685800" y="1143000"/>
            <a:ext cx="5486400" cy="3086100"/>
          </a:xfrm>
          <a:prstGeom prst="rect">
            <a:avLst/>
          </a:prstGeom>
          <a:ln w="0">
            <a:noFill/>
          </a:ln>
        </p:spPr>
      </p:sp>
      <p:sp>
        <p:nvSpPr>
          <p:cNvPr id="103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fr-FR" sz="1200" b="1" strike="noStrike" spc="-1">
                <a:solidFill>
                  <a:schemeClr val="dk1"/>
                </a:solidFill>
                <a:latin typeface="Calibri"/>
                <a:ea typeface="Calibri"/>
              </a:rPr>
              <a:t>Tiktok</a:t>
            </a:r>
            <a:r>
              <a:rPr lang="fr-FR" sz="1200" b="0" strike="noStrike" spc="-1">
                <a:solidFill>
                  <a:schemeClr val="dk1"/>
                </a:solidFill>
                <a:latin typeface="Calibri"/>
                <a:ea typeface="Calibri"/>
              </a:rPr>
              <a:t> :  </a:t>
            </a:r>
            <a:r>
              <a:rPr lang="fr-FR" sz="1200" b="1" strike="noStrike" spc="-1">
                <a:solidFill>
                  <a:schemeClr val="dk1"/>
                </a:solidFill>
                <a:latin typeface="Calibri"/>
                <a:ea typeface="Calibri"/>
              </a:rPr>
              <a:t>Application</a:t>
            </a:r>
            <a:r>
              <a:rPr lang="fr-FR" sz="1200" b="0" strike="noStrike" spc="-1">
                <a:solidFill>
                  <a:schemeClr val="dk1"/>
                </a:solidFill>
                <a:latin typeface="Calibri"/>
                <a:ea typeface="Calibri"/>
              </a:rPr>
              <a:t> de partage de vidéos </a:t>
            </a:r>
            <a:endParaRPr lang="fr-FR" sz="1200" b="0" strike="noStrike" spc="-1">
              <a:solidFill>
                <a:srgbClr val="000000"/>
              </a:solidFill>
              <a:latin typeface="Calibri"/>
            </a:endParaRPr>
          </a:p>
          <a:p>
            <a:pPr indent="0">
              <a:lnSpc>
                <a:spcPct val="100000"/>
              </a:lnSpc>
              <a:buNone/>
              <a:tabLst>
                <a:tab pos="0" algn="l"/>
              </a:tabLst>
            </a:pPr>
            <a:endParaRPr lang="fr-FR" sz="1200" b="0" strike="noStrike" spc="-1">
              <a:solidFill>
                <a:srgbClr val="000000"/>
              </a:solidFill>
              <a:latin typeface="Calibri"/>
            </a:endParaRPr>
          </a:p>
          <a:p>
            <a:pPr indent="0">
              <a:lnSpc>
                <a:spcPct val="100000"/>
              </a:lnSpc>
              <a:buNone/>
              <a:tabLst>
                <a:tab pos="0" algn="l"/>
              </a:tabLst>
            </a:pPr>
            <a:r>
              <a:rPr lang="fr-FR" sz="1200" b="0" strike="noStrike" spc="-1">
                <a:solidFill>
                  <a:schemeClr val="dk1"/>
                </a:solidFill>
                <a:latin typeface="Calibri"/>
                <a:ea typeface="Calibri"/>
              </a:rPr>
              <a:t>👉Permet de réaliser, visionner et partager des clips musicaux.</a:t>
            </a:r>
            <a:endParaRPr lang="fr-FR" sz="1200" b="0" strike="noStrike" spc="-1">
              <a:solidFill>
                <a:srgbClr val="000000"/>
              </a:solidFill>
              <a:latin typeface="Calibri"/>
            </a:endParaRPr>
          </a:p>
          <a:p>
            <a:pPr indent="0">
              <a:lnSpc>
                <a:spcPct val="100000"/>
              </a:lnSpc>
              <a:buNone/>
              <a:tabLst>
                <a:tab pos="0" algn="l"/>
              </a:tabLst>
            </a:pPr>
            <a:r>
              <a:rPr lang="fr-FR" sz="1200" b="0" strike="noStrike" spc="-1">
                <a:solidFill>
                  <a:schemeClr val="dk1"/>
                </a:solidFill>
                <a:latin typeface="Calibri"/>
                <a:ea typeface="Calibri"/>
              </a:rPr>
              <a:t>👉 Possibilité de s’abonner aux comptes que l’on souhaite suivre</a:t>
            </a:r>
            <a:endParaRPr lang="fr-FR" sz="1200" b="0" strike="noStrike" spc="-1">
              <a:solidFill>
                <a:srgbClr val="000000"/>
              </a:solidFill>
              <a:latin typeface="Calibri"/>
            </a:endParaRPr>
          </a:p>
          <a:p>
            <a:pPr indent="0">
              <a:lnSpc>
                <a:spcPct val="100000"/>
              </a:lnSpc>
              <a:buNone/>
              <a:tabLst>
                <a:tab pos="0" algn="l"/>
              </a:tabLst>
            </a:pPr>
            <a:r>
              <a:rPr lang="fr-FR" sz="1200" b="0" strike="noStrike" spc="-1">
                <a:solidFill>
                  <a:schemeClr val="dk1"/>
                </a:solidFill>
                <a:latin typeface="Calibri"/>
                <a:ea typeface="Calibri"/>
              </a:rPr>
              <a:t>👉 Pour faire défiler les vidéos : on glisse le doigt sur son écran.</a:t>
            </a:r>
            <a:endParaRPr lang="fr-FR" sz="1200" b="0" strike="noStrike" spc="-1">
              <a:solidFill>
                <a:srgbClr val="000000"/>
              </a:solidFill>
              <a:latin typeface="Calibri"/>
            </a:endParaRPr>
          </a:p>
          <a:p>
            <a:pPr indent="0">
              <a:lnSpc>
                <a:spcPct val="100000"/>
              </a:lnSpc>
              <a:buNone/>
              <a:tabLst>
                <a:tab pos="0" algn="l"/>
              </a:tabLst>
            </a:pPr>
            <a:r>
              <a:rPr lang="fr-FR" sz="900" b="0" i="1" strike="noStrike" spc="-1">
                <a:solidFill>
                  <a:schemeClr val="dk1"/>
                </a:solidFill>
                <a:latin typeface="Calibri"/>
                <a:ea typeface="Calibri"/>
              </a:rPr>
              <a:t>Du haut vers le bas pour passer à la suivante, du bas vers le haut pour revenir à la précédente.</a:t>
            </a:r>
            <a:endParaRPr lang="fr-FR" sz="900" b="0" strike="noStrike" spc="-1">
              <a:solidFill>
                <a:srgbClr val="000000"/>
              </a:solidFill>
              <a:latin typeface="Calibri"/>
            </a:endParaRPr>
          </a:p>
          <a:p>
            <a:pPr indent="0">
              <a:lnSpc>
                <a:spcPct val="100000"/>
              </a:lnSpc>
              <a:buNone/>
              <a:tabLst>
                <a:tab pos="0" algn="l"/>
              </a:tabLst>
            </a:pPr>
            <a:endParaRPr lang="fr-FR" sz="900" b="0" strike="noStrike" spc="-1">
              <a:solidFill>
                <a:srgbClr val="000000"/>
              </a:solidFill>
              <a:latin typeface="Calibri"/>
            </a:endParaRPr>
          </a:p>
          <a:p>
            <a:pPr indent="0">
              <a:lnSpc>
                <a:spcPct val="100000"/>
              </a:lnSpc>
              <a:buNone/>
              <a:tabLst>
                <a:tab pos="0" algn="l"/>
              </a:tabLst>
            </a:pPr>
            <a:r>
              <a:rPr lang="fr-FR" sz="900" b="1" strike="noStrike" spc="-1">
                <a:solidFill>
                  <a:schemeClr val="dk1"/>
                </a:solidFill>
                <a:latin typeface="Calibri"/>
                <a:ea typeface="Calibri"/>
              </a:rPr>
              <a:t>SNAPCHAT</a:t>
            </a:r>
            <a:r>
              <a:rPr lang="fr-FR" sz="900" b="0" strike="noStrike" spc="-1">
                <a:solidFill>
                  <a:schemeClr val="dk1"/>
                </a:solidFill>
                <a:latin typeface="Calibri"/>
                <a:ea typeface="Calibri"/>
              </a:rPr>
              <a:t> </a:t>
            </a:r>
            <a:endParaRPr lang="fr-FR" sz="900" b="0" strike="noStrike" spc="-1">
              <a:solidFill>
                <a:srgbClr val="000000"/>
              </a:solidFill>
              <a:latin typeface="Calibri"/>
            </a:endParaRPr>
          </a:p>
          <a:p>
            <a:pPr indent="0">
              <a:lnSpc>
                <a:spcPct val="100000"/>
              </a:lnSpc>
              <a:buNone/>
              <a:tabLst>
                <a:tab pos="0" algn="l"/>
              </a:tabLst>
            </a:pPr>
            <a:r>
              <a:rPr lang="fr-FR" sz="900" b="0" strike="noStrike" spc="-1">
                <a:solidFill>
                  <a:schemeClr val="dk1"/>
                </a:solidFill>
                <a:latin typeface="Calibri"/>
                <a:ea typeface="Calibri"/>
              </a:rPr>
              <a:t>👉 </a:t>
            </a:r>
            <a:r>
              <a:rPr lang="fr-FR" sz="900" b="1" strike="noStrike" spc="-1">
                <a:solidFill>
                  <a:schemeClr val="dk1"/>
                </a:solidFill>
                <a:latin typeface="Calibri"/>
                <a:ea typeface="Calibri"/>
              </a:rPr>
              <a:t>Application</a:t>
            </a:r>
            <a:r>
              <a:rPr lang="fr-FR" sz="900" b="0" strike="noStrike" spc="-1">
                <a:solidFill>
                  <a:schemeClr val="dk1"/>
                </a:solidFill>
                <a:latin typeface="Calibri"/>
                <a:ea typeface="Calibri"/>
              </a:rPr>
              <a:t> qui permet d’envoyer des messages avec des images ou des vidéos éphémères : elles disparaissent après avoir été visualisées</a:t>
            </a:r>
            <a:endParaRPr lang="fr-FR" sz="900" b="0" strike="noStrike" spc="-1">
              <a:solidFill>
                <a:srgbClr val="000000"/>
              </a:solidFill>
              <a:latin typeface="Calibri"/>
            </a:endParaRPr>
          </a:p>
          <a:p>
            <a:pPr indent="0">
              <a:lnSpc>
                <a:spcPct val="100000"/>
              </a:lnSpc>
              <a:buNone/>
              <a:tabLst>
                <a:tab pos="0" algn="l"/>
              </a:tabLst>
            </a:pPr>
            <a:r>
              <a:rPr lang="fr-FR" sz="900" b="0" strike="noStrike" spc="-1">
                <a:solidFill>
                  <a:schemeClr val="dk1"/>
                </a:solidFill>
                <a:latin typeface="Calibri"/>
                <a:ea typeface="Calibri"/>
              </a:rPr>
              <a:t>👉 </a:t>
            </a:r>
            <a:r>
              <a:rPr lang="fr-FR" sz="900" b="1" strike="noStrike" spc="-1">
                <a:solidFill>
                  <a:schemeClr val="dk1"/>
                </a:solidFill>
                <a:latin typeface="Calibri"/>
                <a:ea typeface="Calibri"/>
              </a:rPr>
              <a:t>Memories </a:t>
            </a:r>
            <a:r>
              <a:rPr lang="fr-FR" sz="900" b="0" strike="noStrike" spc="-1">
                <a:solidFill>
                  <a:schemeClr val="dk1"/>
                </a:solidFill>
                <a:latin typeface="Calibri"/>
                <a:ea typeface="Calibri"/>
              </a:rPr>
              <a:t> : pour sauvegarder les snaps et les posts sur un serveur privé.</a:t>
            </a:r>
            <a:endParaRPr lang="fr-FR" sz="900" b="0" strike="noStrike" spc="-1">
              <a:solidFill>
                <a:srgbClr val="000000"/>
              </a:solidFill>
              <a:latin typeface="Calibri"/>
            </a:endParaRPr>
          </a:p>
          <a:p>
            <a:pPr indent="0">
              <a:lnSpc>
                <a:spcPct val="100000"/>
              </a:lnSpc>
              <a:buNone/>
              <a:tabLst>
                <a:tab pos="0" algn="l"/>
              </a:tabLst>
            </a:pPr>
            <a:r>
              <a:rPr lang="fr-FR" sz="900" b="0" strike="noStrike" spc="-1">
                <a:solidFill>
                  <a:schemeClr val="dk1"/>
                </a:solidFill>
                <a:latin typeface="Calibri"/>
                <a:ea typeface="Calibri"/>
              </a:rPr>
              <a:t>👉 </a:t>
            </a:r>
            <a:r>
              <a:rPr lang="fr-FR" sz="900" b="1" strike="noStrike" spc="-1">
                <a:solidFill>
                  <a:schemeClr val="dk1"/>
                </a:solidFill>
                <a:latin typeface="Calibri"/>
                <a:ea typeface="Calibri"/>
              </a:rPr>
              <a:t>SnapMap</a:t>
            </a:r>
            <a:r>
              <a:rPr lang="fr-FR" sz="900" b="0" strike="noStrike" spc="-1">
                <a:solidFill>
                  <a:schemeClr val="dk1"/>
                </a:solidFill>
                <a:latin typeface="Calibri"/>
                <a:ea typeface="Calibri"/>
              </a:rPr>
              <a:t> : disponibles aux utilisateurs de Snapchat : permet de localiser les utilisateurs</a:t>
            </a:r>
            <a:endParaRPr lang="fr-FR" sz="900" b="0" strike="noStrike" spc="-1">
              <a:solidFill>
                <a:srgbClr val="000000"/>
              </a:solidFill>
              <a:latin typeface="Calibri"/>
            </a:endParaRPr>
          </a:p>
          <a:p>
            <a:pPr indent="0">
              <a:lnSpc>
                <a:spcPct val="100000"/>
              </a:lnSpc>
              <a:buNone/>
              <a:tabLst>
                <a:tab pos="0" algn="l"/>
              </a:tabLst>
            </a:pPr>
            <a:r>
              <a:rPr lang="fr-FR" sz="900" b="0" strike="noStrike" spc="-1">
                <a:solidFill>
                  <a:schemeClr val="dk1"/>
                </a:solidFill>
                <a:latin typeface="Calibri"/>
                <a:ea typeface="Calibri"/>
              </a:rPr>
              <a:t>👉 </a:t>
            </a:r>
            <a:r>
              <a:rPr lang="fr-FR" sz="900" b="1" strike="noStrike" spc="-1">
                <a:solidFill>
                  <a:schemeClr val="dk1"/>
                </a:solidFill>
                <a:latin typeface="Calibri"/>
                <a:ea typeface="Calibri"/>
              </a:rPr>
              <a:t> Story </a:t>
            </a:r>
            <a:r>
              <a:rPr lang="fr-FR" sz="900" b="0" strike="noStrike" spc="-1">
                <a:solidFill>
                  <a:schemeClr val="dk1"/>
                </a:solidFill>
                <a:latin typeface="Calibri"/>
                <a:ea typeface="Calibri"/>
              </a:rPr>
              <a:t>: contenu visible autant de fois qu’on veut pendant 24 heures</a:t>
            </a:r>
            <a:endParaRPr lang="fr-FR" sz="900" b="0" strike="noStrike" spc="-1">
              <a:solidFill>
                <a:srgbClr val="000000"/>
              </a:solidFill>
              <a:latin typeface="Calibri"/>
            </a:endParaRPr>
          </a:p>
          <a:p>
            <a:pPr indent="0">
              <a:lnSpc>
                <a:spcPct val="100000"/>
              </a:lnSpc>
              <a:buNone/>
              <a:tabLst>
                <a:tab pos="0" algn="l"/>
              </a:tabLst>
            </a:pPr>
            <a:endParaRPr lang="fr-FR" sz="900" b="0" strike="noStrike" spc="-1">
              <a:solidFill>
                <a:srgbClr val="000000"/>
              </a:solidFill>
              <a:latin typeface="Calibri"/>
            </a:endParaRPr>
          </a:p>
          <a:p>
            <a:pPr indent="0">
              <a:lnSpc>
                <a:spcPct val="100000"/>
              </a:lnSpc>
              <a:buNone/>
              <a:tabLst>
                <a:tab pos="0" algn="l"/>
              </a:tabLst>
            </a:pPr>
            <a:r>
              <a:rPr lang="fr-FR" sz="900" b="0" strike="noStrike" spc="-1">
                <a:solidFill>
                  <a:schemeClr val="dk1"/>
                </a:solidFill>
                <a:latin typeface="Calibri"/>
                <a:ea typeface="Calibri"/>
              </a:rPr>
              <a:t>Twitter / MICROBLOGAGE</a:t>
            </a:r>
            <a:endParaRPr lang="fr-FR" sz="900" b="0" strike="noStrike" spc="-1">
              <a:solidFill>
                <a:srgbClr val="000000"/>
              </a:solidFill>
              <a:latin typeface="Calibri"/>
            </a:endParaRPr>
          </a:p>
          <a:p>
            <a:pPr indent="0">
              <a:lnSpc>
                <a:spcPct val="100000"/>
              </a:lnSpc>
              <a:buNone/>
              <a:tabLst>
                <a:tab pos="0" algn="l"/>
              </a:tabLst>
            </a:pPr>
            <a:endParaRPr lang="fr-FR" sz="900" b="0" strike="noStrike" spc="-1">
              <a:solidFill>
                <a:srgbClr val="000000"/>
              </a:solidFill>
              <a:latin typeface="Calibri"/>
            </a:endParaRPr>
          </a:p>
          <a:p>
            <a:pPr indent="0">
              <a:lnSpc>
                <a:spcPct val="100000"/>
              </a:lnSpc>
              <a:buNone/>
              <a:tabLst>
                <a:tab pos="0" algn="l"/>
              </a:tabLst>
            </a:pPr>
            <a:endParaRPr lang="fr-FR" sz="1200" b="0" strike="noStrike" spc="-1">
              <a:solidFill>
                <a:srgbClr val="000000"/>
              </a:solidFill>
              <a:latin typeface="Calibri"/>
            </a:endParaRPr>
          </a:p>
          <a:p>
            <a:pPr indent="0">
              <a:lnSpc>
                <a:spcPct val="100000"/>
              </a:lnSpc>
              <a:buNone/>
              <a:tabLst>
                <a:tab pos="0" algn="l"/>
              </a:tabLst>
            </a:pPr>
            <a:endParaRPr lang="fr-FR" sz="1200" b="0" strike="noStrike" spc="-1">
              <a:solidFill>
                <a:srgbClr val="000000"/>
              </a:solidFill>
              <a:latin typeface="Calibri"/>
            </a:endParaRPr>
          </a:p>
          <a:p>
            <a:pPr indent="0">
              <a:lnSpc>
                <a:spcPct val="100000"/>
              </a:lnSpc>
              <a:buNone/>
              <a:tabLst>
                <a:tab pos="0" algn="l"/>
              </a:tabLst>
            </a:pPr>
            <a:endParaRPr lang="fr-FR" sz="1200" b="0" strike="noStrike" spc="-1">
              <a:solidFill>
                <a:srgbClr val="000000"/>
              </a:solidFill>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 name="PlaceHolder 1"/>
          <p:cNvSpPr>
            <a:spLocks noGrp="1" noRot="1" noChangeAspect="1"/>
          </p:cNvSpPr>
          <p:nvPr>
            <p:ph type="sldImg"/>
          </p:nvPr>
        </p:nvSpPr>
        <p:spPr>
          <a:xfrm>
            <a:off x="685800" y="1143000"/>
            <a:ext cx="5486400" cy="3086100"/>
          </a:xfrm>
          <a:prstGeom prst="rect">
            <a:avLst/>
          </a:prstGeom>
          <a:ln w="0">
            <a:noFill/>
          </a:ln>
        </p:spPr>
      </p:sp>
      <p:sp>
        <p:nvSpPr>
          <p:cNvPr id="103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fr-FR" sz="1200" b="1" strike="noStrike" spc="-1">
                <a:solidFill>
                  <a:schemeClr val="dk1"/>
                </a:solidFill>
                <a:latin typeface="Calibri"/>
                <a:ea typeface="Calibri"/>
              </a:rPr>
              <a:t>Tiktok</a:t>
            </a:r>
            <a:r>
              <a:rPr lang="fr-FR" sz="1200" b="0" strike="noStrike" spc="-1">
                <a:solidFill>
                  <a:schemeClr val="dk1"/>
                </a:solidFill>
                <a:latin typeface="Calibri"/>
                <a:ea typeface="Calibri"/>
              </a:rPr>
              <a:t> :  </a:t>
            </a:r>
            <a:r>
              <a:rPr lang="fr-FR" sz="1200" b="1" strike="noStrike" spc="-1">
                <a:solidFill>
                  <a:schemeClr val="dk1"/>
                </a:solidFill>
                <a:latin typeface="Calibri"/>
                <a:ea typeface="Calibri"/>
              </a:rPr>
              <a:t>Application</a:t>
            </a:r>
            <a:r>
              <a:rPr lang="fr-FR" sz="1200" b="0" strike="noStrike" spc="-1">
                <a:solidFill>
                  <a:schemeClr val="dk1"/>
                </a:solidFill>
                <a:latin typeface="Calibri"/>
                <a:ea typeface="Calibri"/>
              </a:rPr>
              <a:t> de partage de vidéos </a:t>
            </a:r>
            <a:endParaRPr lang="fr-FR" sz="1200" b="0" strike="noStrike" spc="-1">
              <a:solidFill>
                <a:srgbClr val="000000"/>
              </a:solidFill>
              <a:latin typeface="Calibri"/>
            </a:endParaRPr>
          </a:p>
          <a:p>
            <a:pPr indent="0">
              <a:lnSpc>
                <a:spcPct val="100000"/>
              </a:lnSpc>
              <a:buNone/>
              <a:tabLst>
                <a:tab pos="0" algn="l"/>
              </a:tabLst>
            </a:pPr>
            <a:endParaRPr lang="fr-FR" sz="1200" b="0" strike="noStrike" spc="-1">
              <a:solidFill>
                <a:srgbClr val="000000"/>
              </a:solidFill>
              <a:latin typeface="Calibri"/>
            </a:endParaRPr>
          </a:p>
          <a:p>
            <a:pPr indent="0">
              <a:lnSpc>
                <a:spcPct val="100000"/>
              </a:lnSpc>
              <a:buNone/>
              <a:tabLst>
                <a:tab pos="0" algn="l"/>
              </a:tabLst>
            </a:pPr>
            <a:r>
              <a:rPr lang="fr-FR" sz="1200" b="0" strike="noStrike" spc="-1">
                <a:solidFill>
                  <a:schemeClr val="dk1"/>
                </a:solidFill>
                <a:latin typeface="Calibri"/>
                <a:ea typeface="Calibri"/>
              </a:rPr>
              <a:t>👉Permet de réaliser, visionner et partager des clips musicaux.</a:t>
            </a:r>
            <a:endParaRPr lang="fr-FR" sz="1200" b="0" strike="noStrike" spc="-1">
              <a:solidFill>
                <a:srgbClr val="000000"/>
              </a:solidFill>
              <a:latin typeface="Calibri"/>
            </a:endParaRPr>
          </a:p>
          <a:p>
            <a:pPr indent="0">
              <a:lnSpc>
                <a:spcPct val="100000"/>
              </a:lnSpc>
              <a:buNone/>
              <a:tabLst>
                <a:tab pos="0" algn="l"/>
              </a:tabLst>
            </a:pPr>
            <a:r>
              <a:rPr lang="fr-FR" sz="1200" b="0" strike="noStrike" spc="-1">
                <a:solidFill>
                  <a:schemeClr val="dk1"/>
                </a:solidFill>
                <a:latin typeface="Calibri"/>
                <a:ea typeface="Calibri"/>
              </a:rPr>
              <a:t>👉 Possibilité de s’abonner aux comptes que l’on souhaite suivre</a:t>
            </a:r>
            <a:endParaRPr lang="fr-FR" sz="1200" b="0" strike="noStrike" spc="-1">
              <a:solidFill>
                <a:srgbClr val="000000"/>
              </a:solidFill>
              <a:latin typeface="Calibri"/>
            </a:endParaRPr>
          </a:p>
          <a:p>
            <a:pPr indent="0">
              <a:lnSpc>
                <a:spcPct val="100000"/>
              </a:lnSpc>
              <a:buNone/>
              <a:tabLst>
                <a:tab pos="0" algn="l"/>
              </a:tabLst>
            </a:pPr>
            <a:r>
              <a:rPr lang="fr-FR" sz="1200" b="0" strike="noStrike" spc="-1">
                <a:solidFill>
                  <a:schemeClr val="dk1"/>
                </a:solidFill>
                <a:latin typeface="Calibri"/>
                <a:ea typeface="Calibri"/>
              </a:rPr>
              <a:t>👉 Pour faire défiler les vidéos : on glisse le doigt sur son écran.</a:t>
            </a:r>
            <a:endParaRPr lang="fr-FR" sz="1200" b="0" strike="noStrike" spc="-1">
              <a:solidFill>
                <a:srgbClr val="000000"/>
              </a:solidFill>
              <a:latin typeface="Calibri"/>
            </a:endParaRPr>
          </a:p>
          <a:p>
            <a:pPr indent="0">
              <a:lnSpc>
                <a:spcPct val="100000"/>
              </a:lnSpc>
              <a:buNone/>
              <a:tabLst>
                <a:tab pos="0" algn="l"/>
              </a:tabLst>
            </a:pPr>
            <a:r>
              <a:rPr lang="fr-FR" sz="900" b="0" i="1" strike="noStrike" spc="-1">
                <a:solidFill>
                  <a:schemeClr val="dk1"/>
                </a:solidFill>
                <a:latin typeface="Calibri"/>
                <a:ea typeface="Calibri"/>
              </a:rPr>
              <a:t>Du haut vers le bas pour passer à la suivante, du bas vers le haut pour revenir à la précédente.</a:t>
            </a:r>
            <a:endParaRPr lang="fr-FR" sz="900" b="0" strike="noStrike" spc="-1">
              <a:solidFill>
                <a:srgbClr val="000000"/>
              </a:solidFill>
              <a:latin typeface="Calibri"/>
            </a:endParaRPr>
          </a:p>
          <a:p>
            <a:pPr indent="0">
              <a:lnSpc>
                <a:spcPct val="100000"/>
              </a:lnSpc>
              <a:buNone/>
              <a:tabLst>
                <a:tab pos="0" algn="l"/>
              </a:tabLst>
            </a:pPr>
            <a:endParaRPr lang="fr-FR" sz="900" b="0" strike="noStrike" spc="-1">
              <a:solidFill>
                <a:srgbClr val="000000"/>
              </a:solidFill>
              <a:latin typeface="Calibri"/>
            </a:endParaRPr>
          </a:p>
          <a:p>
            <a:pPr indent="0">
              <a:lnSpc>
                <a:spcPct val="100000"/>
              </a:lnSpc>
              <a:buNone/>
              <a:tabLst>
                <a:tab pos="0" algn="l"/>
              </a:tabLst>
            </a:pPr>
            <a:r>
              <a:rPr lang="fr-FR" sz="900" b="1" strike="noStrike" spc="-1">
                <a:solidFill>
                  <a:schemeClr val="dk1"/>
                </a:solidFill>
                <a:latin typeface="Calibri"/>
                <a:ea typeface="Calibri"/>
              </a:rPr>
              <a:t>SNAPCHAT</a:t>
            </a:r>
            <a:r>
              <a:rPr lang="fr-FR" sz="900" b="0" strike="noStrike" spc="-1">
                <a:solidFill>
                  <a:schemeClr val="dk1"/>
                </a:solidFill>
                <a:latin typeface="Calibri"/>
                <a:ea typeface="Calibri"/>
              </a:rPr>
              <a:t> </a:t>
            </a:r>
            <a:endParaRPr lang="fr-FR" sz="900" b="0" strike="noStrike" spc="-1">
              <a:solidFill>
                <a:srgbClr val="000000"/>
              </a:solidFill>
              <a:latin typeface="Calibri"/>
            </a:endParaRPr>
          </a:p>
          <a:p>
            <a:pPr indent="0">
              <a:lnSpc>
                <a:spcPct val="100000"/>
              </a:lnSpc>
              <a:buNone/>
              <a:tabLst>
                <a:tab pos="0" algn="l"/>
              </a:tabLst>
            </a:pPr>
            <a:r>
              <a:rPr lang="fr-FR" sz="900" b="0" strike="noStrike" spc="-1">
                <a:solidFill>
                  <a:schemeClr val="dk1"/>
                </a:solidFill>
                <a:latin typeface="Calibri"/>
                <a:ea typeface="Calibri"/>
              </a:rPr>
              <a:t>👉 </a:t>
            </a:r>
            <a:r>
              <a:rPr lang="fr-FR" sz="900" b="1" strike="noStrike" spc="-1">
                <a:solidFill>
                  <a:schemeClr val="dk1"/>
                </a:solidFill>
                <a:latin typeface="Calibri"/>
                <a:ea typeface="Calibri"/>
              </a:rPr>
              <a:t>Application</a:t>
            </a:r>
            <a:r>
              <a:rPr lang="fr-FR" sz="900" b="0" strike="noStrike" spc="-1">
                <a:solidFill>
                  <a:schemeClr val="dk1"/>
                </a:solidFill>
                <a:latin typeface="Calibri"/>
                <a:ea typeface="Calibri"/>
              </a:rPr>
              <a:t> qui permet d’envoyer des messages avec des images ou des vidéos éphémères : elles disparaissent après avoir été visualisées</a:t>
            </a:r>
            <a:endParaRPr lang="fr-FR" sz="900" b="0" strike="noStrike" spc="-1">
              <a:solidFill>
                <a:srgbClr val="000000"/>
              </a:solidFill>
              <a:latin typeface="Calibri"/>
            </a:endParaRPr>
          </a:p>
          <a:p>
            <a:pPr indent="0">
              <a:lnSpc>
                <a:spcPct val="100000"/>
              </a:lnSpc>
              <a:buNone/>
              <a:tabLst>
                <a:tab pos="0" algn="l"/>
              </a:tabLst>
            </a:pPr>
            <a:r>
              <a:rPr lang="fr-FR" sz="900" b="0" strike="noStrike" spc="-1">
                <a:solidFill>
                  <a:schemeClr val="dk1"/>
                </a:solidFill>
                <a:latin typeface="Calibri"/>
                <a:ea typeface="Calibri"/>
              </a:rPr>
              <a:t>👉 </a:t>
            </a:r>
            <a:r>
              <a:rPr lang="fr-FR" sz="900" b="1" strike="noStrike" spc="-1">
                <a:solidFill>
                  <a:schemeClr val="dk1"/>
                </a:solidFill>
                <a:latin typeface="Calibri"/>
                <a:ea typeface="Calibri"/>
              </a:rPr>
              <a:t>Memories </a:t>
            </a:r>
            <a:r>
              <a:rPr lang="fr-FR" sz="900" b="0" strike="noStrike" spc="-1">
                <a:solidFill>
                  <a:schemeClr val="dk1"/>
                </a:solidFill>
                <a:latin typeface="Calibri"/>
                <a:ea typeface="Calibri"/>
              </a:rPr>
              <a:t> : pour sauvegarder les snaps et les posts sur un serveur privé.</a:t>
            </a:r>
            <a:endParaRPr lang="fr-FR" sz="900" b="0" strike="noStrike" spc="-1">
              <a:solidFill>
                <a:srgbClr val="000000"/>
              </a:solidFill>
              <a:latin typeface="Calibri"/>
            </a:endParaRPr>
          </a:p>
          <a:p>
            <a:pPr indent="0">
              <a:lnSpc>
                <a:spcPct val="100000"/>
              </a:lnSpc>
              <a:buNone/>
              <a:tabLst>
                <a:tab pos="0" algn="l"/>
              </a:tabLst>
            </a:pPr>
            <a:r>
              <a:rPr lang="fr-FR" sz="900" b="0" strike="noStrike" spc="-1">
                <a:solidFill>
                  <a:schemeClr val="dk1"/>
                </a:solidFill>
                <a:latin typeface="Calibri"/>
                <a:ea typeface="Calibri"/>
              </a:rPr>
              <a:t>👉 </a:t>
            </a:r>
            <a:r>
              <a:rPr lang="fr-FR" sz="900" b="1" strike="noStrike" spc="-1">
                <a:solidFill>
                  <a:schemeClr val="dk1"/>
                </a:solidFill>
                <a:latin typeface="Calibri"/>
                <a:ea typeface="Calibri"/>
              </a:rPr>
              <a:t>SnapMap</a:t>
            </a:r>
            <a:r>
              <a:rPr lang="fr-FR" sz="900" b="0" strike="noStrike" spc="-1">
                <a:solidFill>
                  <a:schemeClr val="dk1"/>
                </a:solidFill>
                <a:latin typeface="Calibri"/>
                <a:ea typeface="Calibri"/>
              </a:rPr>
              <a:t> : disponibles aux utilisateurs de Snapchat : permet de localiser les utilisateurs</a:t>
            </a:r>
            <a:endParaRPr lang="fr-FR" sz="900" b="0" strike="noStrike" spc="-1">
              <a:solidFill>
                <a:srgbClr val="000000"/>
              </a:solidFill>
              <a:latin typeface="Calibri"/>
            </a:endParaRPr>
          </a:p>
          <a:p>
            <a:pPr indent="0">
              <a:lnSpc>
                <a:spcPct val="100000"/>
              </a:lnSpc>
              <a:buNone/>
              <a:tabLst>
                <a:tab pos="0" algn="l"/>
              </a:tabLst>
            </a:pPr>
            <a:r>
              <a:rPr lang="fr-FR" sz="900" b="0" strike="noStrike" spc="-1">
                <a:solidFill>
                  <a:schemeClr val="dk1"/>
                </a:solidFill>
                <a:latin typeface="Calibri"/>
                <a:ea typeface="Calibri"/>
              </a:rPr>
              <a:t>👉 </a:t>
            </a:r>
            <a:r>
              <a:rPr lang="fr-FR" sz="900" b="1" strike="noStrike" spc="-1">
                <a:solidFill>
                  <a:schemeClr val="dk1"/>
                </a:solidFill>
                <a:latin typeface="Calibri"/>
                <a:ea typeface="Calibri"/>
              </a:rPr>
              <a:t> Story </a:t>
            </a:r>
            <a:r>
              <a:rPr lang="fr-FR" sz="900" b="0" strike="noStrike" spc="-1">
                <a:solidFill>
                  <a:schemeClr val="dk1"/>
                </a:solidFill>
                <a:latin typeface="Calibri"/>
                <a:ea typeface="Calibri"/>
              </a:rPr>
              <a:t>: contenu visible autant de fois qu’on veut pendant 24 heures</a:t>
            </a:r>
            <a:endParaRPr lang="fr-FR" sz="900" b="0" strike="noStrike" spc="-1">
              <a:solidFill>
                <a:srgbClr val="000000"/>
              </a:solidFill>
              <a:latin typeface="Calibri"/>
            </a:endParaRPr>
          </a:p>
          <a:p>
            <a:pPr indent="0">
              <a:lnSpc>
                <a:spcPct val="100000"/>
              </a:lnSpc>
              <a:buNone/>
              <a:tabLst>
                <a:tab pos="0" algn="l"/>
              </a:tabLst>
            </a:pPr>
            <a:endParaRPr lang="fr-FR" sz="900" b="0" strike="noStrike" spc="-1">
              <a:solidFill>
                <a:srgbClr val="000000"/>
              </a:solidFill>
              <a:latin typeface="Calibri"/>
            </a:endParaRPr>
          </a:p>
          <a:p>
            <a:pPr indent="0">
              <a:lnSpc>
                <a:spcPct val="100000"/>
              </a:lnSpc>
              <a:buNone/>
              <a:tabLst>
                <a:tab pos="0" algn="l"/>
              </a:tabLst>
            </a:pPr>
            <a:r>
              <a:rPr lang="fr-FR" sz="900" b="0" strike="noStrike" spc="-1">
                <a:solidFill>
                  <a:schemeClr val="dk1"/>
                </a:solidFill>
                <a:latin typeface="Calibri"/>
                <a:ea typeface="Calibri"/>
              </a:rPr>
              <a:t>Twitter / MICROBLOGAGE</a:t>
            </a:r>
            <a:endParaRPr lang="fr-FR" sz="900" b="0" strike="noStrike" spc="-1">
              <a:solidFill>
                <a:srgbClr val="000000"/>
              </a:solidFill>
              <a:latin typeface="Calibri"/>
            </a:endParaRPr>
          </a:p>
          <a:p>
            <a:pPr indent="0">
              <a:lnSpc>
                <a:spcPct val="100000"/>
              </a:lnSpc>
              <a:buNone/>
              <a:tabLst>
                <a:tab pos="0" algn="l"/>
              </a:tabLst>
            </a:pPr>
            <a:endParaRPr lang="fr-FR" sz="900" b="0" strike="noStrike" spc="-1">
              <a:solidFill>
                <a:srgbClr val="000000"/>
              </a:solidFill>
              <a:latin typeface="Calibri"/>
            </a:endParaRPr>
          </a:p>
          <a:p>
            <a:pPr indent="0">
              <a:lnSpc>
                <a:spcPct val="100000"/>
              </a:lnSpc>
              <a:buNone/>
              <a:tabLst>
                <a:tab pos="0" algn="l"/>
              </a:tabLst>
            </a:pPr>
            <a:r>
              <a:rPr lang="fr-FR" sz="900" b="0" strike="noStrike" spc="-1">
                <a:solidFill>
                  <a:schemeClr val="dk1"/>
                </a:solidFill>
                <a:latin typeface="Calibri"/>
                <a:ea typeface="Calibri"/>
              </a:rPr>
              <a:t>Browlstars et autre application en ligne</a:t>
            </a:r>
            <a:endParaRPr lang="fr-FR" sz="900" b="0" strike="noStrike" spc="-1">
              <a:solidFill>
                <a:srgbClr val="000000"/>
              </a:solidFill>
              <a:latin typeface="Calibri"/>
            </a:endParaRPr>
          </a:p>
          <a:p>
            <a:pPr indent="0">
              <a:lnSpc>
                <a:spcPct val="100000"/>
              </a:lnSpc>
              <a:buNone/>
              <a:tabLst>
                <a:tab pos="0" algn="l"/>
              </a:tabLst>
            </a:pPr>
            <a:endParaRPr lang="fr-FR" sz="900" b="0" strike="noStrike" spc="-1">
              <a:solidFill>
                <a:srgbClr val="000000"/>
              </a:solidFill>
              <a:latin typeface="Calibri"/>
            </a:endParaRPr>
          </a:p>
          <a:p>
            <a:pPr indent="0">
              <a:lnSpc>
                <a:spcPct val="100000"/>
              </a:lnSpc>
              <a:buNone/>
              <a:tabLst>
                <a:tab pos="0" algn="l"/>
              </a:tabLst>
            </a:pPr>
            <a:endParaRPr lang="fr-FR" sz="1200" b="0" strike="noStrike" spc="-1">
              <a:solidFill>
                <a:srgbClr val="000000"/>
              </a:solidFill>
              <a:latin typeface="Calibri"/>
            </a:endParaRPr>
          </a:p>
          <a:p>
            <a:pPr indent="0">
              <a:lnSpc>
                <a:spcPct val="100000"/>
              </a:lnSpc>
              <a:buNone/>
              <a:tabLst>
                <a:tab pos="0" algn="l"/>
              </a:tabLst>
            </a:pPr>
            <a:endParaRPr lang="fr-FR" sz="1200" b="0" strike="noStrike" spc="-1">
              <a:solidFill>
                <a:srgbClr val="000000"/>
              </a:solidFill>
              <a:latin typeface="Calibri"/>
            </a:endParaRPr>
          </a:p>
          <a:p>
            <a:pPr indent="0">
              <a:lnSpc>
                <a:spcPct val="100000"/>
              </a:lnSpc>
              <a:buNone/>
              <a:tabLst>
                <a:tab pos="0" algn="l"/>
              </a:tabLst>
            </a:pPr>
            <a:endParaRPr lang="fr-FR" sz="1200" b="0" strike="noStrike" spc="-1">
              <a:solidFill>
                <a:srgbClr val="000000"/>
              </a:solidFill>
              <a:latin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 name="PlaceHolder 1"/>
          <p:cNvSpPr>
            <a:spLocks noGrp="1" noRot="1" noChangeAspect="1"/>
          </p:cNvSpPr>
          <p:nvPr>
            <p:ph type="sldImg"/>
          </p:nvPr>
        </p:nvSpPr>
        <p:spPr>
          <a:xfrm>
            <a:off x="685800" y="1143000"/>
            <a:ext cx="5486400" cy="3086100"/>
          </a:xfrm>
          <a:prstGeom prst="rect">
            <a:avLst/>
          </a:prstGeom>
          <a:ln w="0">
            <a:noFill/>
          </a:ln>
        </p:spPr>
      </p:sp>
      <p:sp>
        <p:nvSpPr>
          <p:cNvPr id="103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defTabSz="914400">
              <a:lnSpc>
                <a:spcPct val="100000"/>
              </a:lnSpc>
              <a:buNone/>
              <a:tabLst>
                <a:tab pos="0" algn="l"/>
              </a:tabLst>
            </a:pPr>
            <a:r>
              <a:rPr lang="fr-FR" sz="1200" b="0" strike="noStrike" spc="-1">
                <a:solidFill>
                  <a:schemeClr val="dk1"/>
                </a:solidFill>
                <a:latin typeface="Calibri"/>
                <a:ea typeface="Calibri"/>
              </a:rPr>
              <a:t>Témoin ou victime de harcèlement</a:t>
            </a:r>
            <a:r>
              <a:rPr lang="fr-FR" sz="1200" b="1" strike="noStrike" spc="-1">
                <a:solidFill>
                  <a:schemeClr val="dk1"/>
                </a:solidFill>
                <a:latin typeface="Calibri"/>
                <a:ea typeface="Calibri"/>
              </a:rPr>
              <a:t>, il faut en parler</a:t>
            </a:r>
            <a:r>
              <a:rPr lang="fr-FR" sz="1200" b="0" strike="noStrike" spc="-1">
                <a:solidFill>
                  <a:schemeClr val="dk1"/>
                </a:solidFill>
                <a:latin typeface="Calibri"/>
                <a:ea typeface="Calibri"/>
              </a:rPr>
              <a:t>, et qu’il existe un numéro gratuit</a:t>
            </a:r>
            <a:endParaRPr lang="fr-FR" sz="1200" b="0" strike="noStrike" spc="-1">
              <a:solidFill>
                <a:srgbClr val="000000"/>
              </a:solidFill>
              <a:latin typeface="Calibri"/>
            </a:endParaRPr>
          </a:p>
          <a:p>
            <a:pPr indent="0" defTabSz="914400">
              <a:lnSpc>
                <a:spcPct val="100000"/>
              </a:lnSpc>
              <a:buNone/>
              <a:tabLst>
                <a:tab pos="0" algn="l"/>
              </a:tabLst>
            </a:pPr>
            <a:endParaRPr lang="fr-FR" sz="1200" b="0" strike="noStrike" spc="-1">
              <a:solidFill>
                <a:srgbClr val="000000"/>
              </a:solidFill>
              <a:latin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 name="PlaceHolder 1"/>
          <p:cNvSpPr>
            <a:spLocks noGrp="1" noRot="1" noChangeAspect="1"/>
          </p:cNvSpPr>
          <p:nvPr>
            <p:ph type="sldImg"/>
          </p:nvPr>
        </p:nvSpPr>
        <p:spPr>
          <a:xfrm>
            <a:off x="685800" y="1143000"/>
            <a:ext cx="5486400" cy="3086100"/>
          </a:xfrm>
          <a:prstGeom prst="rect">
            <a:avLst/>
          </a:prstGeom>
          <a:ln w="0">
            <a:noFill/>
          </a:ln>
        </p:spPr>
      </p:sp>
      <p:sp>
        <p:nvSpPr>
          <p:cNvPr id="104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fr-FR" sz="1200" b="0" strike="noStrike" spc="-1">
                <a:solidFill>
                  <a:schemeClr val="dk1"/>
                </a:solidFill>
                <a:latin typeface="Calibri"/>
                <a:ea typeface="Calibri"/>
              </a:rPr>
              <a:t>Un atelier en plusieurs étapes</a:t>
            </a:r>
            <a:endParaRPr lang="fr-FR" sz="1200" b="0" strike="noStrike" spc="-1">
              <a:solidFill>
                <a:srgbClr val="000000"/>
              </a:solidFill>
              <a:latin typeface="Calibri"/>
            </a:endParaRPr>
          </a:p>
          <a:p>
            <a:pPr indent="0">
              <a:lnSpc>
                <a:spcPct val="100000"/>
              </a:lnSpc>
              <a:buNone/>
              <a:tabLst>
                <a:tab pos="0" algn="l"/>
              </a:tabLst>
            </a:pPr>
            <a:endParaRPr lang="fr-FR" sz="1200" b="0" strike="noStrike" spc="-1">
              <a:solidFill>
                <a:srgbClr val="000000"/>
              </a:solidFill>
              <a:latin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 name="PlaceHolder 1"/>
          <p:cNvSpPr>
            <a:spLocks noGrp="1" noRot="1" noChangeAspect="1"/>
          </p:cNvSpPr>
          <p:nvPr>
            <p:ph type="sldImg"/>
          </p:nvPr>
        </p:nvSpPr>
        <p:spPr>
          <a:xfrm>
            <a:off x="685800" y="1143000"/>
            <a:ext cx="5486400" cy="3086100"/>
          </a:xfrm>
          <a:prstGeom prst="rect">
            <a:avLst/>
          </a:prstGeom>
          <a:ln w="0">
            <a:noFill/>
          </a:ln>
        </p:spPr>
      </p:sp>
      <p:sp>
        <p:nvSpPr>
          <p:cNvPr id="104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endParaRPr lang="fr-FR" sz="1200" b="0" strike="noStrike" spc="-1">
              <a:solidFill>
                <a:srgbClr val="000000"/>
              </a:solidFill>
              <a:latin typeface="Calibri"/>
            </a:endParaRPr>
          </a:p>
          <a:p>
            <a:pPr indent="0">
              <a:lnSpc>
                <a:spcPct val="100000"/>
              </a:lnSpc>
              <a:buNone/>
              <a:tabLst>
                <a:tab pos="0" algn="l"/>
              </a:tabLst>
            </a:pPr>
            <a:endParaRPr lang="fr-FR" sz="1200" b="0" strike="noStrike" spc="-1">
              <a:solidFill>
                <a:srgbClr val="000000"/>
              </a:solidFill>
              <a:latin typeface="Calibri"/>
            </a:endParaRPr>
          </a:p>
          <a:p>
            <a:pPr indent="0">
              <a:lnSpc>
                <a:spcPct val="100000"/>
              </a:lnSpc>
              <a:buNone/>
              <a:tabLst>
                <a:tab pos="0" algn="l"/>
              </a:tabLst>
            </a:pPr>
            <a:endParaRPr lang="fr-FR" sz="1200" b="0" strike="noStrike" spc="-1">
              <a:solidFill>
                <a:srgbClr val="000000"/>
              </a:solidFill>
              <a:latin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 name="PlaceHolder 1"/>
          <p:cNvSpPr>
            <a:spLocks noGrp="1" noRot="1" noChangeAspect="1"/>
          </p:cNvSpPr>
          <p:nvPr>
            <p:ph type="sldImg"/>
          </p:nvPr>
        </p:nvSpPr>
        <p:spPr>
          <a:xfrm>
            <a:off x="685800" y="1143000"/>
            <a:ext cx="5486400" cy="3086100"/>
          </a:xfrm>
          <a:prstGeom prst="rect">
            <a:avLst/>
          </a:prstGeom>
          <a:ln w="0">
            <a:noFill/>
          </a:ln>
        </p:spPr>
      </p:sp>
      <p:sp>
        <p:nvSpPr>
          <p:cNvPr id="104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endParaRPr lang="fr-FR" sz="1200" b="0" strike="noStrike" spc="-1">
              <a:solidFill>
                <a:srgbClr val="000000"/>
              </a:solidFill>
              <a:latin typeface="Calibri"/>
            </a:endParaRPr>
          </a:p>
          <a:p>
            <a:pPr indent="0">
              <a:lnSpc>
                <a:spcPct val="100000"/>
              </a:lnSpc>
              <a:buNone/>
              <a:tabLst>
                <a:tab pos="0" algn="l"/>
              </a:tabLst>
            </a:pPr>
            <a:r>
              <a:rPr lang="fr-FR" sz="1200" b="0" strike="noStrike" spc="-1">
                <a:solidFill>
                  <a:schemeClr val="dk1"/>
                </a:solidFill>
                <a:latin typeface="Calibri"/>
                <a:ea typeface="Calibri"/>
              </a:rPr>
              <a:t>Hugo décrypte : résumé du lundi au vendredi des actualités</a:t>
            </a:r>
            <a:endParaRPr lang="fr-FR" sz="1200" b="0" strike="noStrike" spc="-1">
              <a:solidFill>
                <a:srgbClr val="000000"/>
              </a:solidFill>
              <a:latin typeface="Calibri"/>
            </a:endParaRPr>
          </a:p>
          <a:p>
            <a:pPr indent="0">
              <a:lnSpc>
                <a:spcPct val="100000"/>
              </a:lnSpc>
              <a:buNone/>
              <a:tabLst>
                <a:tab pos="0" algn="l"/>
              </a:tabLst>
            </a:pPr>
            <a:r>
              <a:rPr lang="fr-FR" sz="1200" b="0" strike="noStrike" spc="-1">
                <a:solidFill>
                  <a:schemeClr val="dk1"/>
                </a:solidFill>
                <a:latin typeface="Calibri"/>
                <a:ea typeface="Calibri"/>
              </a:rPr>
              <a:t>Le monde des ados (bi mensuel)</a:t>
            </a:r>
            <a:endParaRPr lang="fr-FR" sz="1200" b="0" strike="noStrike" spc="-1">
              <a:solidFill>
                <a:srgbClr val="000000"/>
              </a:solidFill>
              <a:latin typeface="Calibri"/>
            </a:endParaRPr>
          </a:p>
          <a:p>
            <a:pPr indent="0">
              <a:lnSpc>
                <a:spcPct val="100000"/>
              </a:lnSpc>
              <a:buNone/>
              <a:tabLst>
                <a:tab pos="0" algn="l"/>
              </a:tabLst>
            </a:pPr>
            <a:r>
              <a:rPr lang="fr-FR" sz="1200" b="0" strike="noStrike" spc="-1">
                <a:solidFill>
                  <a:schemeClr val="dk1"/>
                </a:solidFill>
                <a:latin typeface="Calibri"/>
                <a:ea typeface="Calibri"/>
              </a:rPr>
              <a:t>Salut ‘linfo ! (astrapi/France info)</a:t>
            </a:r>
            <a:endParaRPr lang="fr-FR" sz="1200" b="0" strike="noStrike" spc="-1">
              <a:solidFill>
                <a:srgbClr val="000000"/>
              </a:solidFill>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 name="PlaceHolder 1"/>
          <p:cNvSpPr>
            <a:spLocks noGrp="1" noRot="1" noChangeAspect="1"/>
          </p:cNvSpPr>
          <p:nvPr>
            <p:ph type="sldImg"/>
          </p:nvPr>
        </p:nvSpPr>
        <p:spPr>
          <a:xfrm>
            <a:off x="685800" y="1143000"/>
            <a:ext cx="5486400" cy="3086100"/>
          </a:xfrm>
          <a:prstGeom prst="rect">
            <a:avLst/>
          </a:prstGeom>
          <a:ln w="0">
            <a:noFill/>
          </a:ln>
        </p:spPr>
      </p:sp>
      <p:sp>
        <p:nvSpPr>
          <p:cNvPr id="101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fr-FR" sz="1200" b="1" strike="noStrike" spc="-1">
                <a:solidFill>
                  <a:schemeClr val="dk1"/>
                </a:solidFill>
                <a:latin typeface="Calibri"/>
                <a:ea typeface="Calibri"/>
              </a:rPr>
              <a:t>Concentration : </a:t>
            </a:r>
            <a:r>
              <a:rPr lang="fr-FR" sz="1200" b="0" strike="noStrike" spc="-1">
                <a:solidFill>
                  <a:schemeClr val="dk1"/>
                </a:solidFill>
                <a:latin typeface="Calibri"/>
                <a:ea typeface="Calibri"/>
              </a:rPr>
              <a:t>l’attention pour un écran n’est pas la même que pour autre chose. Les écrans peuvent épuiser les ressources de concentration des enfants si on les met avant l’école</a:t>
            </a:r>
            <a:r>
              <a:rPr lang="fr-FR" sz="1200" b="1" strike="noStrike" spc="-1">
                <a:solidFill>
                  <a:schemeClr val="dk1"/>
                </a:solidFill>
                <a:latin typeface="Calibri"/>
                <a:ea typeface="Calibri"/>
              </a:rPr>
              <a:t> </a:t>
            </a:r>
            <a:endParaRPr lang="fr-FR" sz="1200" b="0" strike="noStrike" spc="-1">
              <a:solidFill>
                <a:srgbClr val="000000"/>
              </a:solidFill>
              <a:latin typeface="Calibri"/>
            </a:endParaRPr>
          </a:p>
          <a:p>
            <a:pPr indent="0">
              <a:lnSpc>
                <a:spcPct val="100000"/>
              </a:lnSpc>
              <a:buNone/>
              <a:tabLst>
                <a:tab pos="0" algn="l"/>
              </a:tabLst>
            </a:pPr>
            <a:endParaRPr lang="fr-FR" sz="1200" b="0" strike="noStrike" spc="-1">
              <a:solidFill>
                <a:srgbClr val="000000"/>
              </a:solidFill>
              <a:latin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 name="PlaceHolder 1"/>
          <p:cNvSpPr>
            <a:spLocks noGrp="1" noRot="1" noChangeAspect="1"/>
          </p:cNvSpPr>
          <p:nvPr>
            <p:ph type="sldImg"/>
          </p:nvPr>
        </p:nvSpPr>
        <p:spPr>
          <a:xfrm>
            <a:off x="685800" y="1143000"/>
            <a:ext cx="5486400" cy="3086100"/>
          </a:xfrm>
          <a:prstGeom prst="rect">
            <a:avLst/>
          </a:prstGeom>
          <a:ln w="0">
            <a:noFill/>
          </a:ln>
        </p:spPr>
      </p:sp>
      <p:sp>
        <p:nvSpPr>
          <p:cNvPr id="104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fr-FR" sz="1200" b="0" strike="noStrike" spc="-1">
                <a:solidFill>
                  <a:schemeClr val="dk1"/>
                </a:solidFill>
                <a:latin typeface="Calibri"/>
                <a:ea typeface="Calibri"/>
              </a:rPr>
              <a:t>Equivalent de youtube mais pour les enfants (sans pub, et avec choix de l’age de l’enfant qui regarde, et donc des vidéos plus adaptées à lui)</a:t>
            </a:r>
            <a:endParaRPr lang="fr-FR" sz="1200" b="0" strike="noStrike" spc="-1">
              <a:solidFill>
                <a:srgbClr val="000000"/>
              </a:solidFill>
              <a:latin typeface="Calibri"/>
            </a:endParaRPr>
          </a:p>
          <a:p>
            <a:pPr indent="0">
              <a:lnSpc>
                <a:spcPct val="100000"/>
              </a:lnSpc>
              <a:buNone/>
              <a:tabLst>
                <a:tab pos="0" algn="l"/>
              </a:tabLst>
            </a:pPr>
            <a:endParaRPr lang="fr-FR" sz="1200" b="0" strike="noStrike" spc="-1">
              <a:solidFill>
                <a:srgbClr val="000000"/>
              </a:solidFill>
              <a:latin typeface="Calibri"/>
            </a:endParaRPr>
          </a:p>
          <a:p>
            <a:pPr marL="171360" indent="0">
              <a:lnSpc>
                <a:spcPct val="100000"/>
              </a:lnSpc>
              <a:buNone/>
              <a:tabLst>
                <a:tab pos="0" algn="l"/>
              </a:tabLst>
            </a:pPr>
            <a:endParaRPr lang="fr-FR" sz="1200" b="0" strike="noStrike" spc="-1">
              <a:solidFill>
                <a:srgbClr val="000000"/>
              </a:solidFill>
              <a:latin typeface="Calibri"/>
            </a:endParaRPr>
          </a:p>
          <a:p>
            <a:pPr indent="0">
              <a:lnSpc>
                <a:spcPct val="100000"/>
              </a:lnSpc>
              <a:buNone/>
              <a:tabLst>
                <a:tab pos="0" algn="l"/>
              </a:tabLst>
            </a:pPr>
            <a:endParaRPr lang="fr-FR" sz="1200" b="0" strike="noStrike" spc="-1">
              <a:solidFill>
                <a:srgbClr val="000000"/>
              </a:solidFill>
              <a:latin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PlaceHolder 1"/>
          <p:cNvSpPr>
            <a:spLocks noGrp="1" noRot="1" noChangeAspect="1"/>
          </p:cNvSpPr>
          <p:nvPr>
            <p:ph type="sldImg"/>
          </p:nvPr>
        </p:nvSpPr>
        <p:spPr>
          <a:xfrm>
            <a:off x="685800" y="1143000"/>
            <a:ext cx="5486400" cy="3086100"/>
          </a:xfrm>
          <a:prstGeom prst="rect">
            <a:avLst/>
          </a:prstGeom>
          <a:ln w="0">
            <a:noFill/>
          </a:ln>
        </p:spPr>
      </p:sp>
      <p:sp>
        <p:nvSpPr>
          <p:cNvPr id="104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fr-FR" sz="1200" b="0" strike="noStrike" spc="-1">
                <a:solidFill>
                  <a:schemeClr val="dk1"/>
                </a:solidFill>
                <a:latin typeface="Calibri"/>
                <a:ea typeface="Calibri"/>
              </a:rPr>
              <a:t>Pan European Game Information : système d’évaluation européen des jeux vidéos grâce à des logos</a:t>
            </a:r>
            <a:endParaRPr lang="fr-FR" sz="1200" b="0" strike="noStrike" spc="-1">
              <a:solidFill>
                <a:srgbClr val="000000"/>
              </a:solidFill>
              <a:latin typeface="Calibri"/>
            </a:endParaRPr>
          </a:p>
          <a:p>
            <a:pPr indent="0">
              <a:lnSpc>
                <a:spcPct val="100000"/>
              </a:lnSpc>
              <a:buNone/>
              <a:tabLst>
                <a:tab pos="0" algn="l"/>
              </a:tabLst>
            </a:pPr>
            <a:endParaRPr lang="fr-FR" sz="1200" b="0" strike="noStrike" spc="-1">
              <a:solidFill>
                <a:srgbClr val="000000"/>
              </a:solidFill>
              <a:latin typeface="Calibri"/>
            </a:endParaRPr>
          </a:p>
          <a:p>
            <a:pPr indent="0">
              <a:lnSpc>
                <a:spcPct val="100000"/>
              </a:lnSpc>
              <a:buNone/>
              <a:tabLst>
                <a:tab pos="0" algn="l"/>
              </a:tabLst>
            </a:pPr>
            <a:r>
              <a:rPr lang="fr-FR" sz="1200" b="0" strike="noStrike" spc="-1">
                <a:solidFill>
                  <a:schemeClr val="dk1"/>
                </a:solidFill>
                <a:latin typeface="Calibri"/>
                <a:ea typeface="Calibri"/>
              </a:rPr>
              <a:t>5 catégories age (ne prend pas en compte la difficulté du jeu : 3/7/12/16/18) et 8 de descriptions du contenu du jeu. Il y a un équivalent pour les âges pour les films/séries</a:t>
            </a:r>
            <a:endParaRPr lang="fr-FR" sz="1200" b="0" strike="noStrike" spc="-1">
              <a:solidFill>
                <a:srgbClr val="000000"/>
              </a:solidFill>
              <a:latin typeface="Calibri"/>
            </a:endParaRPr>
          </a:p>
          <a:p>
            <a:pPr indent="0">
              <a:lnSpc>
                <a:spcPct val="100000"/>
              </a:lnSpc>
              <a:buNone/>
              <a:tabLst>
                <a:tab pos="0" algn="l"/>
              </a:tabLst>
            </a:pPr>
            <a:endParaRPr lang="fr-FR" sz="1200" b="0" strike="noStrike" spc="-1">
              <a:solidFill>
                <a:srgbClr val="000000"/>
              </a:solidFill>
              <a:latin typeface="Calibri"/>
            </a:endParaRPr>
          </a:p>
          <a:p>
            <a:pPr indent="0">
              <a:lnSpc>
                <a:spcPct val="100000"/>
              </a:lnSpc>
              <a:buNone/>
              <a:tabLst>
                <a:tab pos="0" algn="l"/>
              </a:tabLst>
            </a:pPr>
            <a:endParaRPr lang="fr-FR" sz="1200" b="0" strike="noStrike" spc="-1">
              <a:solidFill>
                <a:srgbClr val="000000"/>
              </a:solidFill>
              <a:latin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 name="PlaceHolder 1"/>
          <p:cNvSpPr>
            <a:spLocks noGrp="1" noRot="1" noChangeAspect="1"/>
          </p:cNvSpPr>
          <p:nvPr>
            <p:ph type="sldImg"/>
          </p:nvPr>
        </p:nvSpPr>
        <p:spPr>
          <a:xfrm>
            <a:off x="685800" y="1143000"/>
            <a:ext cx="5486400" cy="3086100"/>
          </a:xfrm>
          <a:prstGeom prst="rect">
            <a:avLst/>
          </a:prstGeom>
          <a:ln w="0">
            <a:noFill/>
          </a:ln>
        </p:spPr>
      </p:sp>
      <p:sp>
        <p:nvSpPr>
          <p:cNvPr id="105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fr-FR" sz="1200" b="0" strike="noStrike" spc="-1">
                <a:solidFill>
                  <a:schemeClr val="dk1"/>
                </a:solidFill>
                <a:latin typeface="Calibri"/>
                <a:ea typeface="Calibri"/>
              </a:rPr>
              <a:t>Equivalent de youtube mais pour les enfants (sans pub, et avec choix de l’age de l’enfant qui regarde, et donc des vidéos plus adaptées à lui)</a:t>
            </a:r>
            <a:endParaRPr lang="fr-FR" sz="1200" b="0" strike="noStrike" spc="-1">
              <a:solidFill>
                <a:srgbClr val="000000"/>
              </a:solidFill>
              <a:latin typeface="Calibri"/>
            </a:endParaRPr>
          </a:p>
          <a:p>
            <a:pPr indent="0">
              <a:lnSpc>
                <a:spcPct val="100000"/>
              </a:lnSpc>
              <a:buNone/>
              <a:tabLst>
                <a:tab pos="0" algn="l"/>
              </a:tabLst>
            </a:pPr>
            <a:endParaRPr lang="fr-FR" sz="1200" b="0" strike="noStrike" spc="-1">
              <a:solidFill>
                <a:srgbClr val="000000"/>
              </a:solidFill>
              <a:latin typeface="Calibri"/>
            </a:endParaRPr>
          </a:p>
          <a:p>
            <a:pPr marL="171360" indent="0">
              <a:lnSpc>
                <a:spcPct val="100000"/>
              </a:lnSpc>
              <a:buNone/>
              <a:tabLst>
                <a:tab pos="0" algn="l"/>
              </a:tabLst>
            </a:pPr>
            <a:endParaRPr lang="fr-FR" sz="1200" b="0" strike="noStrike" spc="-1">
              <a:solidFill>
                <a:srgbClr val="000000"/>
              </a:solidFill>
              <a:latin typeface="Calibri"/>
            </a:endParaRPr>
          </a:p>
          <a:p>
            <a:pPr indent="0">
              <a:lnSpc>
                <a:spcPct val="100000"/>
              </a:lnSpc>
              <a:buNone/>
              <a:tabLst>
                <a:tab pos="0" algn="l"/>
              </a:tabLst>
            </a:pPr>
            <a:endParaRPr lang="fr-FR" sz="1200" b="0" strike="noStrike" spc="-1">
              <a:solidFill>
                <a:srgbClr val="000000"/>
              </a:solidFill>
              <a:latin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 name="PlaceHolder 1"/>
          <p:cNvSpPr>
            <a:spLocks noGrp="1" noRot="1" noChangeAspect="1"/>
          </p:cNvSpPr>
          <p:nvPr>
            <p:ph type="sldImg"/>
          </p:nvPr>
        </p:nvSpPr>
        <p:spPr>
          <a:xfrm>
            <a:off x="685800" y="1143000"/>
            <a:ext cx="5486400" cy="3086100"/>
          </a:xfrm>
          <a:prstGeom prst="rect">
            <a:avLst/>
          </a:prstGeom>
          <a:ln w="0">
            <a:noFill/>
          </a:ln>
        </p:spPr>
      </p:sp>
      <p:sp>
        <p:nvSpPr>
          <p:cNvPr id="105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fr-FR" sz="1200" b="0" strike="noStrike" spc="-1">
                <a:solidFill>
                  <a:schemeClr val="dk1"/>
                </a:solidFill>
                <a:latin typeface="Calibri"/>
                <a:ea typeface="Calibri"/>
              </a:rPr>
              <a:t>Moteur de recherche adapté au 6-12 ans </a:t>
            </a:r>
            <a:endParaRPr lang="fr-FR" sz="1200" b="0" strike="noStrike" spc="-1">
              <a:solidFill>
                <a:srgbClr val="000000"/>
              </a:solidFill>
              <a:latin typeface="Calibri"/>
            </a:endParaRPr>
          </a:p>
          <a:p>
            <a:pPr marL="171360" indent="-171360">
              <a:lnSpc>
                <a:spcPct val="100000"/>
              </a:lnSpc>
              <a:buClr>
                <a:srgbClr val="000000"/>
              </a:buClr>
              <a:buFont typeface="Noto Sans Symbols"/>
              <a:buChar char="⇒"/>
              <a:tabLst>
                <a:tab pos="0" algn="l"/>
              </a:tabLst>
            </a:pPr>
            <a:r>
              <a:rPr lang="fr-FR" sz="1200" b="0" strike="noStrike" spc="-1">
                <a:solidFill>
                  <a:schemeClr val="dk1"/>
                </a:solidFill>
                <a:latin typeface="Calibri"/>
                <a:ea typeface="Calibri"/>
              </a:rPr>
              <a:t>pas de publicité</a:t>
            </a:r>
            <a:endParaRPr lang="fr-FR" sz="1200" b="0" strike="noStrike" spc="-1">
              <a:solidFill>
                <a:srgbClr val="000000"/>
              </a:solidFill>
              <a:latin typeface="Calibri"/>
            </a:endParaRPr>
          </a:p>
          <a:p>
            <a:pPr marL="171360" indent="-171360">
              <a:lnSpc>
                <a:spcPct val="100000"/>
              </a:lnSpc>
              <a:buClr>
                <a:srgbClr val="000000"/>
              </a:buClr>
              <a:buFont typeface="Noto Sans Symbols"/>
              <a:buChar char="⇒"/>
              <a:tabLst>
                <a:tab pos="0" algn="l"/>
              </a:tabLst>
            </a:pPr>
            <a:r>
              <a:rPr lang="fr-FR" sz="1200" b="0" strike="noStrike" spc="-1">
                <a:solidFill>
                  <a:schemeClr val="dk1"/>
                </a:solidFill>
                <a:latin typeface="Calibri"/>
                <a:ea typeface="Calibri"/>
              </a:rPr>
              <a:t>Pas de contenu violent ou pornographique</a:t>
            </a:r>
            <a:endParaRPr lang="fr-FR" sz="1200" b="0" strike="noStrike" spc="-1">
              <a:solidFill>
                <a:srgbClr val="000000"/>
              </a:solidFill>
              <a:latin typeface="Calibri"/>
            </a:endParaRPr>
          </a:p>
          <a:p>
            <a:pPr marL="171360" indent="-171360">
              <a:lnSpc>
                <a:spcPct val="100000"/>
              </a:lnSpc>
              <a:buClr>
                <a:srgbClr val="000000"/>
              </a:buClr>
              <a:buFont typeface="Noto Sans Symbols"/>
              <a:buChar char="⇒"/>
              <a:tabLst>
                <a:tab pos="0" algn="l"/>
              </a:tabLst>
            </a:pPr>
            <a:r>
              <a:rPr lang="fr-FR" sz="1200" b="0" strike="noStrike" spc="-1">
                <a:solidFill>
                  <a:schemeClr val="dk1"/>
                </a:solidFill>
                <a:latin typeface="Calibri"/>
                <a:ea typeface="Calibri"/>
              </a:rPr>
              <a:t>Pas de lien de commerce en ligne</a:t>
            </a:r>
            <a:endParaRPr lang="fr-FR" sz="1200" b="0" strike="noStrike" spc="-1">
              <a:solidFill>
                <a:srgbClr val="000000"/>
              </a:solidFill>
              <a:latin typeface="Calibri"/>
            </a:endParaRPr>
          </a:p>
          <a:p>
            <a:pPr marL="171360" indent="0">
              <a:lnSpc>
                <a:spcPct val="100000"/>
              </a:lnSpc>
              <a:buNone/>
              <a:tabLst>
                <a:tab pos="0" algn="l"/>
              </a:tabLst>
            </a:pPr>
            <a:endParaRPr lang="fr-FR" sz="1200" b="0" strike="noStrike" spc="-1">
              <a:solidFill>
                <a:srgbClr val="000000"/>
              </a:solidFill>
              <a:latin typeface="Calibri"/>
            </a:endParaRPr>
          </a:p>
          <a:p>
            <a:pPr indent="0">
              <a:lnSpc>
                <a:spcPct val="100000"/>
              </a:lnSpc>
              <a:buNone/>
              <a:tabLst>
                <a:tab pos="0" algn="l"/>
              </a:tabLst>
            </a:pPr>
            <a:endParaRPr lang="fr-FR" sz="1200" b="0" strike="noStrike" spc="-1">
              <a:solidFill>
                <a:srgbClr val="000000"/>
              </a:solidFill>
              <a:latin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 name="PlaceHolder 1"/>
          <p:cNvSpPr>
            <a:spLocks noGrp="1" noRot="1" noChangeAspect="1"/>
          </p:cNvSpPr>
          <p:nvPr>
            <p:ph type="sldImg"/>
          </p:nvPr>
        </p:nvSpPr>
        <p:spPr>
          <a:xfrm>
            <a:off x="685800" y="1143000"/>
            <a:ext cx="5486400" cy="3086100"/>
          </a:xfrm>
          <a:prstGeom prst="rect">
            <a:avLst/>
          </a:prstGeom>
          <a:ln w="0">
            <a:noFill/>
          </a:ln>
        </p:spPr>
      </p:sp>
      <p:sp>
        <p:nvSpPr>
          <p:cNvPr id="105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fr-FR" sz="1200" b="0" strike="noStrike" spc="-1">
                <a:solidFill>
                  <a:schemeClr val="dk1"/>
                </a:solidFill>
                <a:latin typeface="Calibri"/>
                <a:ea typeface="Calibri"/>
              </a:rPr>
              <a:t>Moteur de recherche adapté au 6-12 ans </a:t>
            </a:r>
            <a:endParaRPr lang="fr-FR" sz="1200" b="0" strike="noStrike" spc="-1">
              <a:solidFill>
                <a:srgbClr val="000000"/>
              </a:solidFill>
              <a:latin typeface="Calibri"/>
            </a:endParaRPr>
          </a:p>
          <a:p>
            <a:pPr marL="171360" indent="-171360">
              <a:lnSpc>
                <a:spcPct val="100000"/>
              </a:lnSpc>
              <a:buClr>
                <a:srgbClr val="000000"/>
              </a:buClr>
              <a:buFont typeface="Noto Sans Symbols"/>
              <a:buChar char="⇒"/>
              <a:tabLst>
                <a:tab pos="0" algn="l"/>
              </a:tabLst>
            </a:pPr>
            <a:r>
              <a:rPr lang="fr-FR" sz="1200" b="0" strike="noStrike" spc="-1">
                <a:solidFill>
                  <a:schemeClr val="dk1"/>
                </a:solidFill>
                <a:latin typeface="Calibri"/>
                <a:ea typeface="Calibri"/>
              </a:rPr>
              <a:t>pas de publicité</a:t>
            </a:r>
            <a:endParaRPr lang="fr-FR" sz="1200" b="0" strike="noStrike" spc="-1">
              <a:solidFill>
                <a:srgbClr val="000000"/>
              </a:solidFill>
              <a:latin typeface="Calibri"/>
            </a:endParaRPr>
          </a:p>
          <a:p>
            <a:pPr marL="171360" indent="-171360">
              <a:lnSpc>
                <a:spcPct val="100000"/>
              </a:lnSpc>
              <a:buClr>
                <a:srgbClr val="000000"/>
              </a:buClr>
              <a:buFont typeface="Noto Sans Symbols"/>
              <a:buChar char="⇒"/>
              <a:tabLst>
                <a:tab pos="0" algn="l"/>
              </a:tabLst>
            </a:pPr>
            <a:r>
              <a:rPr lang="fr-FR" sz="1200" b="0" strike="noStrike" spc="-1">
                <a:solidFill>
                  <a:schemeClr val="dk1"/>
                </a:solidFill>
                <a:latin typeface="Calibri"/>
                <a:ea typeface="Calibri"/>
              </a:rPr>
              <a:t>Pas de contenu violent ou pornographique</a:t>
            </a:r>
            <a:endParaRPr lang="fr-FR" sz="1200" b="0" strike="noStrike" spc="-1">
              <a:solidFill>
                <a:srgbClr val="000000"/>
              </a:solidFill>
              <a:latin typeface="Calibri"/>
            </a:endParaRPr>
          </a:p>
          <a:p>
            <a:pPr marL="171360" indent="-171360">
              <a:lnSpc>
                <a:spcPct val="100000"/>
              </a:lnSpc>
              <a:buClr>
                <a:srgbClr val="000000"/>
              </a:buClr>
              <a:buFont typeface="Noto Sans Symbols"/>
              <a:buChar char="⇒"/>
              <a:tabLst>
                <a:tab pos="0" algn="l"/>
              </a:tabLst>
            </a:pPr>
            <a:r>
              <a:rPr lang="fr-FR" sz="1200" b="0" strike="noStrike" spc="-1">
                <a:solidFill>
                  <a:schemeClr val="dk1"/>
                </a:solidFill>
                <a:latin typeface="Calibri"/>
                <a:ea typeface="Calibri"/>
              </a:rPr>
              <a:t>Pas de lien de commerce en ligne</a:t>
            </a:r>
            <a:endParaRPr lang="fr-FR" sz="1200" b="0" strike="noStrike" spc="-1">
              <a:solidFill>
                <a:srgbClr val="000000"/>
              </a:solidFill>
              <a:latin typeface="Calibri"/>
            </a:endParaRPr>
          </a:p>
          <a:p>
            <a:pPr marL="171360" indent="0">
              <a:lnSpc>
                <a:spcPct val="100000"/>
              </a:lnSpc>
              <a:buNone/>
              <a:tabLst>
                <a:tab pos="0" algn="l"/>
              </a:tabLst>
            </a:pPr>
            <a:endParaRPr lang="fr-FR" sz="1200" b="0" strike="noStrike" spc="-1">
              <a:solidFill>
                <a:srgbClr val="000000"/>
              </a:solidFill>
              <a:latin typeface="Calibri"/>
            </a:endParaRPr>
          </a:p>
          <a:p>
            <a:pPr indent="0">
              <a:lnSpc>
                <a:spcPct val="100000"/>
              </a:lnSpc>
              <a:buNone/>
              <a:tabLst>
                <a:tab pos="0" algn="l"/>
              </a:tabLst>
            </a:pPr>
            <a:endParaRPr lang="fr-FR" sz="1200" b="0" strike="noStrike" spc="-1">
              <a:solidFill>
                <a:srgbClr val="000000"/>
              </a:solidFill>
              <a:latin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 name="PlaceHolder 1"/>
          <p:cNvSpPr>
            <a:spLocks noGrp="1" noRot="1" noChangeAspect="1"/>
          </p:cNvSpPr>
          <p:nvPr>
            <p:ph type="sldImg"/>
          </p:nvPr>
        </p:nvSpPr>
        <p:spPr>
          <a:xfrm>
            <a:off x="685800" y="1143000"/>
            <a:ext cx="5486400" cy="3086100"/>
          </a:xfrm>
          <a:prstGeom prst="rect">
            <a:avLst/>
          </a:prstGeom>
          <a:ln w="0">
            <a:noFill/>
          </a:ln>
        </p:spPr>
      </p:sp>
      <p:sp>
        <p:nvSpPr>
          <p:cNvPr id="105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fr-FR" sz="1200" b="0" strike="noStrike" spc="-1">
                <a:solidFill>
                  <a:schemeClr val="dk1"/>
                </a:solidFill>
                <a:latin typeface="Calibri"/>
                <a:ea typeface="Calibri"/>
              </a:rPr>
              <a:t>Equivalent de wikipédia pour les enfants</a:t>
            </a:r>
            <a:endParaRPr lang="fr-FR" sz="1200" b="0" strike="noStrike" spc="-1">
              <a:solidFill>
                <a:srgbClr val="000000"/>
              </a:solidFill>
              <a:latin typeface="Calibri"/>
            </a:endParaRPr>
          </a:p>
          <a:p>
            <a:pPr marL="171360" indent="0">
              <a:lnSpc>
                <a:spcPct val="100000"/>
              </a:lnSpc>
              <a:buNone/>
              <a:tabLst>
                <a:tab pos="0" algn="l"/>
              </a:tabLst>
            </a:pPr>
            <a:endParaRPr lang="fr-FR" sz="1200" b="0" strike="noStrike" spc="-1">
              <a:solidFill>
                <a:srgbClr val="000000"/>
              </a:solidFill>
              <a:latin typeface="Calibri"/>
            </a:endParaRPr>
          </a:p>
          <a:p>
            <a:pPr indent="0">
              <a:lnSpc>
                <a:spcPct val="100000"/>
              </a:lnSpc>
              <a:buNone/>
              <a:tabLst>
                <a:tab pos="0" algn="l"/>
              </a:tabLst>
            </a:pPr>
            <a:endParaRPr lang="fr-FR" sz="1200" b="0" strike="noStrike" spc="-1">
              <a:solidFill>
                <a:srgbClr val="000000"/>
              </a:solidFill>
              <a:latin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 name="PlaceHolder 1"/>
          <p:cNvSpPr>
            <a:spLocks noGrp="1" noRot="1" noChangeAspect="1"/>
          </p:cNvSpPr>
          <p:nvPr>
            <p:ph type="sldImg"/>
          </p:nvPr>
        </p:nvSpPr>
        <p:spPr>
          <a:xfrm>
            <a:off x="685800" y="1143000"/>
            <a:ext cx="5486400" cy="3086100"/>
          </a:xfrm>
          <a:prstGeom prst="rect">
            <a:avLst/>
          </a:prstGeom>
          <a:ln w="0">
            <a:noFill/>
          </a:ln>
        </p:spPr>
      </p:sp>
      <p:sp>
        <p:nvSpPr>
          <p:cNvPr id="105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fr-FR" sz="1200" b="0" strike="noStrike" spc="-1">
                <a:solidFill>
                  <a:schemeClr val="dk1"/>
                </a:solidFill>
                <a:latin typeface="Calibri"/>
                <a:ea typeface="Calibri"/>
              </a:rPr>
              <a:t>Vous expliquera les jeux</a:t>
            </a:r>
            <a:endParaRPr lang="fr-FR" sz="1200" b="0" strike="noStrike" spc="-1">
              <a:solidFill>
                <a:srgbClr val="000000"/>
              </a:solidFill>
              <a:latin typeface="Calibri"/>
            </a:endParaRPr>
          </a:p>
          <a:p>
            <a:pPr indent="0">
              <a:lnSpc>
                <a:spcPct val="100000"/>
              </a:lnSpc>
              <a:buNone/>
              <a:tabLst>
                <a:tab pos="0" algn="l"/>
              </a:tabLst>
            </a:pPr>
            <a:r>
              <a:rPr lang="fr-FR" sz="1200" b="0" strike="noStrike" spc="-1">
                <a:solidFill>
                  <a:schemeClr val="dk1"/>
                </a:solidFill>
                <a:latin typeface="Calibri"/>
                <a:ea typeface="Calibri"/>
              </a:rPr>
              <a:t>Suggestions en fonction de l’âge</a:t>
            </a:r>
            <a:endParaRPr lang="fr-FR" sz="1200" b="0" strike="noStrike" spc="-1">
              <a:solidFill>
                <a:srgbClr val="000000"/>
              </a:solidFill>
              <a:latin typeface="Calibri"/>
            </a:endParaRPr>
          </a:p>
          <a:p>
            <a:pPr indent="0">
              <a:lnSpc>
                <a:spcPct val="100000"/>
              </a:lnSpc>
              <a:buNone/>
              <a:tabLst>
                <a:tab pos="0" algn="l"/>
              </a:tabLst>
            </a:pPr>
            <a:r>
              <a:rPr lang="fr-FR" sz="1200" b="0" strike="noStrike" spc="-1">
                <a:solidFill>
                  <a:schemeClr val="dk1"/>
                </a:solidFill>
                <a:latin typeface="Calibri"/>
                <a:ea typeface="Calibri"/>
              </a:rPr>
              <a:t>Possibilité de trouver des jeux à faire en famille</a:t>
            </a:r>
            <a:endParaRPr lang="fr-FR" sz="1200" b="0" strike="noStrike" spc="-1">
              <a:solidFill>
                <a:srgbClr val="000000"/>
              </a:solidFill>
              <a:latin typeface="Calibri"/>
            </a:endParaRPr>
          </a:p>
          <a:p>
            <a:pPr indent="0">
              <a:lnSpc>
                <a:spcPct val="100000"/>
              </a:lnSpc>
              <a:buNone/>
              <a:tabLst>
                <a:tab pos="0" algn="l"/>
              </a:tabLst>
            </a:pPr>
            <a:endParaRPr lang="fr-FR" sz="1200" b="0" strike="noStrike" spc="-1">
              <a:solidFill>
                <a:srgbClr val="000000"/>
              </a:solidFill>
              <a:latin typeface="Calibri"/>
            </a:endParaRPr>
          </a:p>
          <a:p>
            <a:pPr indent="0">
              <a:lnSpc>
                <a:spcPct val="100000"/>
              </a:lnSpc>
              <a:buNone/>
              <a:tabLst>
                <a:tab pos="0" algn="l"/>
              </a:tabLst>
            </a:pPr>
            <a:endParaRPr lang="fr-FR" sz="1200" b="0" strike="noStrike" spc="-1">
              <a:solidFill>
                <a:srgbClr val="000000"/>
              </a:solidFill>
              <a:latin typeface="Calibri"/>
            </a:endParaRPr>
          </a:p>
          <a:p>
            <a:pPr marL="171360" indent="0">
              <a:lnSpc>
                <a:spcPct val="100000"/>
              </a:lnSpc>
              <a:buNone/>
              <a:tabLst>
                <a:tab pos="0" algn="l"/>
              </a:tabLst>
            </a:pPr>
            <a:endParaRPr lang="fr-FR" sz="1200" b="0" strike="noStrike" spc="-1">
              <a:solidFill>
                <a:srgbClr val="000000"/>
              </a:solidFill>
              <a:latin typeface="Calibri"/>
            </a:endParaRPr>
          </a:p>
          <a:p>
            <a:pPr indent="0">
              <a:lnSpc>
                <a:spcPct val="100000"/>
              </a:lnSpc>
              <a:buNone/>
              <a:tabLst>
                <a:tab pos="0" algn="l"/>
              </a:tabLst>
            </a:pPr>
            <a:endParaRPr lang="fr-FR" sz="1200" b="0" strike="noStrike" spc="-1">
              <a:solidFill>
                <a:srgbClr val="000000"/>
              </a:solidFill>
              <a:latin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 name="PlaceHolder 1"/>
          <p:cNvSpPr>
            <a:spLocks noGrp="1" noRot="1" noChangeAspect="1"/>
          </p:cNvSpPr>
          <p:nvPr>
            <p:ph type="sldImg"/>
          </p:nvPr>
        </p:nvSpPr>
        <p:spPr>
          <a:xfrm>
            <a:off x="685800" y="1143000"/>
            <a:ext cx="5486400" cy="3086100"/>
          </a:xfrm>
          <a:prstGeom prst="rect">
            <a:avLst/>
          </a:prstGeom>
          <a:ln w="0">
            <a:noFill/>
          </a:ln>
        </p:spPr>
      </p:sp>
      <p:sp>
        <p:nvSpPr>
          <p:cNvPr id="106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fr-FR" sz="1200" b="0" strike="noStrike" spc="-1">
                <a:solidFill>
                  <a:schemeClr val="dk1"/>
                </a:solidFill>
                <a:latin typeface="Calibri"/>
                <a:ea typeface="Calibri"/>
              </a:rPr>
              <a:t>Encadre navigation : limite l’accès à internet et ou à certains sites</a:t>
            </a:r>
            <a:endParaRPr lang="fr-FR" sz="1200" b="0" strike="noStrike" spc="-1">
              <a:solidFill>
                <a:srgbClr val="000000"/>
              </a:solidFill>
              <a:latin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2" name="PlaceHolder 1"/>
          <p:cNvSpPr>
            <a:spLocks noGrp="1" noRot="1" noChangeAspect="1"/>
          </p:cNvSpPr>
          <p:nvPr>
            <p:ph type="sldImg"/>
          </p:nvPr>
        </p:nvSpPr>
        <p:spPr>
          <a:xfrm>
            <a:off x="685800" y="1143000"/>
            <a:ext cx="5486400" cy="3086100"/>
          </a:xfrm>
          <a:prstGeom prst="rect">
            <a:avLst/>
          </a:prstGeom>
          <a:ln w="0">
            <a:noFill/>
          </a:ln>
        </p:spPr>
      </p:sp>
      <p:sp>
        <p:nvSpPr>
          <p:cNvPr id="106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fr-FR" sz="1200" b="0" strike="noStrike" spc="-1">
                <a:solidFill>
                  <a:schemeClr val="dk1"/>
                </a:solidFill>
                <a:latin typeface="Calibri"/>
                <a:ea typeface="Calibri"/>
              </a:rPr>
              <a:t>Définir plages d’activités numériques : jeux vidéos/sites/réseaux sociaux</a:t>
            </a:r>
            <a:endParaRPr lang="fr-FR" sz="1200" b="0" strike="noStrike" spc="-1">
              <a:solidFill>
                <a:srgbClr val="000000"/>
              </a:solidFill>
              <a:latin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 name="PlaceHolder 1"/>
          <p:cNvSpPr>
            <a:spLocks noGrp="1" noRot="1" noChangeAspect="1"/>
          </p:cNvSpPr>
          <p:nvPr>
            <p:ph type="sldImg"/>
          </p:nvPr>
        </p:nvSpPr>
        <p:spPr>
          <a:xfrm>
            <a:off x="685800" y="1143000"/>
            <a:ext cx="5486400" cy="3086100"/>
          </a:xfrm>
          <a:prstGeom prst="rect">
            <a:avLst/>
          </a:prstGeom>
          <a:ln w="0">
            <a:noFill/>
          </a:ln>
        </p:spPr>
      </p:sp>
      <p:sp>
        <p:nvSpPr>
          <p:cNvPr id="106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fr-FR" sz="1200" b="0" strike="noStrike" spc="-1">
                <a:solidFill>
                  <a:schemeClr val="dk1"/>
                </a:solidFill>
                <a:latin typeface="Calibri"/>
                <a:ea typeface="Calibri"/>
              </a:rPr>
              <a:t>Bon jeux pour bon age : grâce aux pegi</a:t>
            </a:r>
            <a:endParaRPr lang="fr-FR" sz="1200" b="0" strike="noStrike" spc="-1">
              <a:solidFill>
                <a:srgbClr val="000000"/>
              </a:solidFill>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 name="PlaceHolder 1"/>
          <p:cNvSpPr>
            <a:spLocks noGrp="1" noRot="1" noChangeAspect="1"/>
          </p:cNvSpPr>
          <p:nvPr>
            <p:ph type="sldImg"/>
          </p:nvPr>
        </p:nvSpPr>
        <p:spPr>
          <a:xfrm>
            <a:off x="685800" y="1143000"/>
            <a:ext cx="5486400" cy="3086100"/>
          </a:xfrm>
          <a:prstGeom prst="rect">
            <a:avLst/>
          </a:prstGeom>
          <a:ln w="0">
            <a:noFill/>
          </a:ln>
        </p:spPr>
      </p:sp>
      <p:sp>
        <p:nvSpPr>
          <p:cNvPr id="101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fr-FR" sz="1200" b="1" strike="noStrike" spc="-1">
                <a:solidFill>
                  <a:schemeClr val="dk1"/>
                </a:solidFill>
                <a:latin typeface="Calibri"/>
                <a:ea typeface="Calibri"/>
              </a:rPr>
              <a:t>Capacité de réflexion : </a:t>
            </a:r>
            <a:r>
              <a:rPr lang="fr-FR" sz="1200" b="0" strike="noStrike" spc="-1">
                <a:solidFill>
                  <a:schemeClr val="dk1"/>
                </a:solidFill>
                <a:latin typeface="Calibri"/>
                <a:ea typeface="Calibri"/>
              </a:rPr>
              <a:t>risque de pensée zapping : très rapide et trop superficielle, appauvrit la mémoire, capacité réflexion et synthèse</a:t>
            </a:r>
            <a:endParaRPr lang="fr-FR" sz="1200" b="0" strike="noStrike" spc="-1">
              <a:solidFill>
                <a:srgbClr val="000000"/>
              </a:solidFill>
              <a:latin typeface="Calibri"/>
            </a:endParaRPr>
          </a:p>
          <a:p>
            <a:pPr indent="0">
              <a:lnSpc>
                <a:spcPct val="100000"/>
              </a:lnSpc>
              <a:buNone/>
              <a:tabLst>
                <a:tab pos="0" algn="l"/>
              </a:tabLst>
            </a:pPr>
            <a:endParaRPr lang="fr-FR" sz="1200" b="0" strike="noStrike" spc="-1">
              <a:solidFill>
                <a:srgbClr val="000000"/>
              </a:solidFill>
              <a:latin typeface="Calibri"/>
            </a:endParaRPr>
          </a:p>
          <a:p>
            <a:pPr indent="0">
              <a:lnSpc>
                <a:spcPct val="100000"/>
              </a:lnSpc>
              <a:buNone/>
              <a:tabLst>
                <a:tab pos="0" algn="l"/>
              </a:tabLst>
            </a:pPr>
            <a:endParaRPr lang="fr-FR" sz="1200" b="0" strike="noStrike" spc="-1">
              <a:solidFill>
                <a:srgbClr val="000000"/>
              </a:solidFill>
              <a:latin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6" name="PlaceHolder 1"/>
          <p:cNvSpPr>
            <a:spLocks noGrp="1" noRot="1" noChangeAspect="1"/>
          </p:cNvSpPr>
          <p:nvPr>
            <p:ph type="sldImg"/>
          </p:nvPr>
        </p:nvSpPr>
        <p:spPr>
          <a:xfrm>
            <a:off x="685800" y="1143000"/>
            <a:ext cx="5486400" cy="3086100"/>
          </a:xfrm>
          <a:prstGeom prst="rect">
            <a:avLst/>
          </a:prstGeom>
          <a:ln w="0">
            <a:noFill/>
          </a:ln>
        </p:spPr>
      </p:sp>
      <p:sp>
        <p:nvSpPr>
          <p:cNvPr id="106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fr-FR" sz="1200" b="0" strike="noStrike" spc="-1">
                <a:solidFill>
                  <a:schemeClr val="dk1"/>
                </a:solidFill>
                <a:latin typeface="Calibri"/>
                <a:ea typeface="Calibri"/>
              </a:rPr>
              <a:t>Protéger sa vie privée : Ainsi, certains neutralisent la saisie d’informations personnelles dans un questionnaire. Ils peuvent aussi bloquer les </a:t>
            </a:r>
            <a:r>
              <a:rPr lang="fr-FR" sz="1200" b="0" i="1" strike="noStrike" spc="-1">
                <a:solidFill>
                  <a:schemeClr val="dk1"/>
                </a:solidFill>
                <a:latin typeface="Calibri"/>
                <a:ea typeface="Calibri"/>
              </a:rPr>
              <a:t>chats</a:t>
            </a:r>
            <a:r>
              <a:rPr lang="fr-FR" sz="1200" b="0" strike="noStrike" spc="-1">
                <a:solidFill>
                  <a:schemeClr val="dk1"/>
                </a:solidFill>
                <a:latin typeface="Calibri"/>
                <a:ea typeface="Calibri"/>
              </a:rPr>
              <a:t> ou empêcher l’accès à des forums.</a:t>
            </a:r>
            <a:endParaRPr lang="fr-FR" sz="1200" b="0" strike="noStrike" spc="-1">
              <a:solidFill>
                <a:srgbClr val="000000"/>
              </a:solidFill>
              <a:latin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 name="PlaceHolder 1"/>
          <p:cNvSpPr>
            <a:spLocks noGrp="1" noRot="1" noChangeAspect="1"/>
          </p:cNvSpPr>
          <p:nvPr>
            <p:ph type="sldImg"/>
          </p:nvPr>
        </p:nvSpPr>
        <p:spPr>
          <a:xfrm>
            <a:off x="685800" y="1143000"/>
            <a:ext cx="5486400" cy="3086100"/>
          </a:xfrm>
          <a:prstGeom prst="rect">
            <a:avLst/>
          </a:prstGeom>
          <a:ln w="0">
            <a:noFill/>
          </a:ln>
        </p:spPr>
      </p:sp>
      <p:sp>
        <p:nvSpPr>
          <p:cNvPr id="106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fr-FR" sz="1200" b="0" strike="noStrike" spc="-1">
                <a:solidFill>
                  <a:schemeClr val="dk1"/>
                </a:solidFill>
                <a:latin typeface="Calibri"/>
                <a:ea typeface="Calibri"/>
              </a:rPr>
              <a:t>Limiter les accès : Les système de contrôles parentaux peuvent ainsi restreindre l’accès à certaines zones et applications ou à certains dossiers.</a:t>
            </a:r>
            <a:endParaRPr lang="fr-FR" sz="1200" b="0" strike="noStrike" spc="-1">
              <a:solidFill>
                <a:srgbClr val="000000"/>
              </a:solidFill>
              <a:latin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 name="PlaceHolder 1"/>
          <p:cNvSpPr>
            <a:spLocks noGrp="1" noRot="1" noChangeAspect="1"/>
          </p:cNvSpPr>
          <p:nvPr>
            <p:ph type="sldImg"/>
          </p:nvPr>
        </p:nvSpPr>
        <p:spPr>
          <a:xfrm>
            <a:off x="685800" y="1143000"/>
            <a:ext cx="5486400" cy="3086100"/>
          </a:xfrm>
          <a:prstGeom prst="rect">
            <a:avLst/>
          </a:prstGeom>
          <a:ln w="0">
            <a:noFill/>
          </a:ln>
        </p:spPr>
      </p:sp>
      <p:sp>
        <p:nvSpPr>
          <p:cNvPr id="107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fr-FR" sz="1200" b="0" strike="noStrike" spc="-1">
                <a:solidFill>
                  <a:schemeClr val="dk1"/>
                </a:solidFill>
                <a:latin typeface="Calibri"/>
                <a:ea typeface="Calibri"/>
              </a:rPr>
              <a:t>Limiter les accès : Les système de contrôles parentaux peuvent ainsi restreindre l’accès à certaines zones et applications ou à certains dossiers.</a:t>
            </a:r>
            <a:endParaRPr lang="fr-FR" sz="1200" b="0" strike="noStrike" spc="-1">
              <a:solidFill>
                <a:srgbClr val="000000"/>
              </a:solidFill>
              <a:latin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 name="PlaceHolder 1"/>
          <p:cNvSpPr>
            <a:spLocks noGrp="1" noRot="1" noChangeAspect="1"/>
          </p:cNvSpPr>
          <p:nvPr>
            <p:ph type="sldImg"/>
          </p:nvPr>
        </p:nvSpPr>
        <p:spPr>
          <a:xfrm>
            <a:off x="685800" y="1143000"/>
            <a:ext cx="5486400" cy="3086100"/>
          </a:xfrm>
          <a:prstGeom prst="rect">
            <a:avLst/>
          </a:prstGeom>
          <a:ln w="0">
            <a:noFill/>
          </a:ln>
        </p:spPr>
      </p:sp>
      <p:sp>
        <p:nvSpPr>
          <p:cNvPr id="107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fr-FR" sz="1200" b="0" strike="noStrike" spc="-1">
                <a:solidFill>
                  <a:schemeClr val="dk1"/>
                </a:solidFill>
                <a:latin typeface="Calibri"/>
                <a:ea typeface="Calibri"/>
              </a:rPr>
              <a:t>Avant d’installer un contrôle parental, vous devez </a:t>
            </a:r>
            <a:r>
              <a:rPr lang="fr-FR" sz="1200" b="1" strike="noStrike" spc="-1">
                <a:solidFill>
                  <a:schemeClr val="dk1"/>
                </a:solidFill>
                <a:latin typeface="Calibri"/>
                <a:ea typeface="Calibri"/>
              </a:rPr>
              <a:t>informer</a:t>
            </a:r>
            <a:r>
              <a:rPr lang="fr-FR" sz="1200" b="0" strike="noStrike" spc="-1">
                <a:solidFill>
                  <a:schemeClr val="dk1"/>
                </a:solidFill>
                <a:latin typeface="Calibri"/>
                <a:ea typeface="Calibri"/>
              </a:rPr>
              <a:t> votre enfant et en parler avec lui.</a:t>
            </a:r>
            <a:endParaRPr lang="fr-FR" sz="1200" b="0" strike="noStrike" spc="-1">
              <a:solidFill>
                <a:srgbClr val="000000"/>
              </a:solidFill>
              <a:latin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 name="PlaceHolder 1"/>
          <p:cNvSpPr>
            <a:spLocks noGrp="1" noRot="1" noChangeAspect="1"/>
          </p:cNvSpPr>
          <p:nvPr>
            <p:ph type="sldImg"/>
          </p:nvPr>
        </p:nvSpPr>
        <p:spPr>
          <a:xfrm>
            <a:off x="685800" y="1143000"/>
            <a:ext cx="5486400" cy="3086100"/>
          </a:xfrm>
          <a:prstGeom prst="rect">
            <a:avLst/>
          </a:prstGeom>
          <a:ln w="0">
            <a:noFill/>
          </a:ln>
        </p:spPr>
      </p:sp>
      <p:sp>
        <p:nvSpPr>
          <p:cNvPr id="107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fr-FR" sz="1200" b="0" strike="noStrike" spc="-1">
                <a:solidFill>
                  <a:schemeClr val="dk1"/>
                </a:solidFill>
                <a:latin typeface="Calibri"/>
                <a:ea typeface="Calibri"/>
              </a:rPr>
              <a:t>L’outil ne doit pas remplacer la </a:t>
            </a:r>
            <a:r>
              <a:rPr lang="fr-FR" sz="1200" b="1" strike="noStrike" spc="-1">
                <a:solidFill>
                  <a:schemeClr val="dk1"/>
                </a:solidFill>
                <a:latin typeface="Calibri"/>
                <a:ea typeface="Calibri"/>
              </a:rPr>
              <a:t>confiance</a:t>
            </a:r>
            <a:r>
              <a:rPr lang="fr-FR" sz="1200" b="0" strike="noStrike" spc="-1">
                <a:solidFill>
                  <a:schemeClr val="dk1"/>
                </a:solidFill>
                <a:latin typeface="Calibri"/>
                <a:ea typeface="Calibri"/>
              </a:rPr>
              <a:t> mais vous aider dans l’éducation de votre enfant.</a:t>
            </a:r>
            <a:endParaRPr lang="fr-FR" sz="1200" b="0" strike="noStrike" spc="-1">
              <a:solidFill>
                <a:srgbClr val="000000"/>
              </a:solidFill>
              <a:latin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 name="PlaceHolder 1"/>
          <p:cNvSpPr>
            <a:spLocks noGrp="1" noRot="1" noChangeAspect="1"/>
          </p:cNvSpPr>
          <p:nvPr>
            <p:ph type="sldImg"/>
          </p:nvPr>
        </p:nvSpPr>
        <p:spPr>
          <a:xfrm>
            <a:off x="685800" y="1143000"/>
            <a:ext cx="5486400" cy="3086100"/>
          </a:xfrm>
          <a:prstGeom prst="rect">
            <a:avLst/>
          </a:prstGeom>
          <a:ln w="0">
            <a:noFill/>
          </a:ln>
        </p:spPr>
      </p:sp>
      <p:sp>
        <p:nvSpPr>
          <p:cNvPr id="107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fr-FR" sz="1200" b="0" strike="noStrike" spc="-1">
                <a:solidFill>
                  <a:schemeClr val="dk1"/>
                </a:solidFill>
                <a:latin typeface="Calibri"/>
                <a:ea typeface="Calibri"/>
              </a:rPr>
              <a:t>L’outil ne doit </a:t>
            </a:r>
            <a:r>
              <a:rPr lang="fr-FR" sz="1200" b="1" strike="noStrike" spc="-1">
                <a:solidFill>
                  <a:schemeClr val="dk1"/>
                </a:solidFill>
                <a:latin typeface="Calibri"/>
                <a:ea typeface="Calibri"/>
              </a:rPr>
              <a:t>pas être invasif </a:t>
            </a:r>
            <a:r>
              <a:rPr lang="fr-FR" sz="1200" b="0" strike="noStrike" spc="-1">
                <a:solidFill>
                  <a:schemeClr val="dk1"/>
                </a:solidFill>
                <a:latin typeface="Calibri"/>
                <a:ea typeface="Calibri"/>
              </a:rPr>
              <a:t>et vous permettre de rentrer dans la vie privée de votre enfant.</a:t>
            </a:r>
            <a:endParaRPr lang="fr-FR" sz="1200" b="0" strike="noStrike" spc="-1">
              <a:solidFill>
                <a:srgbClr val="000000"/>
              </a:solidFill>
              <a:latin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 name="PlaceHolder 1"/>
          <p:cNvSpPr>
            <a:spLocks noGrp="1" noRot="1" noChangeAspect="1"/>
          </p:cNvSpPr>
          <p:nvPr>
            <p:ph type="sldImg"/>
          </p:nvPr>
        </p:nvSpPr>
        <p:spPr>
          <a:xfrm>
            <a:off x="685800" y="1143000"/>
            <a:ext cx="5486400" cy="3086100"/>
          </a:xfrm>
          <a:prstGeom prst="rect">
            <a:avLst/>
          </a:prstGeom>
          <a:ln w="0">
            <a:noFill/>
          </a:ln>
        </p:spPr>
      </p:sp>
      <p:sp>
        <p:nvSpPr>
          <p:cNvPr id="107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fr-FR" sz="1200" b="0" strike="noStrike" spc="-1">
                <a:solidFill>
                  <a:schemeClr val="dk1"/>
                </a:solidFill>
                <a:latin typeface="Calibri"/>
                <a:ea typeface="Calibri"/>
              </a:rPr>
              <a:t>Le site e-enfance vous donne des outils, et des procédures pour installer et utiliser un contrôle parental</a:t>
            </a:r>
            <a:endParaRPr lang="fr-FR" sz="1200" b="0" strike="noStrike" spc="-1">
              <a:solidFill>
                <a:srgbClr val="000000"/>
              </a:solidFill>
              <a:latin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 name="PlaceHolder 1"/>
          <p:cNvSpPr>
            <a:spLocks noGrp="1" noRot="1" noChangeAspect="1"/>
          </p:cNvSpPr>
          <p:nvPr>
            <p:ph type="sldImg"/>
          </p:nvPr>
        </p:nvSpPr>
        <p:spPr>
          <a:xfrm>
            <a:off x="685800" y="1143000"/>
            <a:ext cx="5486400" cy="3086100"/>
          </a:xfrm>
          <a:prstGeom prst="rect">
            <a:avLst/>
          </a:prstGeom>
          <a:ln w="0">
            <a:noFill/>
          </a:ln>
        </p:spPr>
      </p:sp>
      <p:sp>
        <p:nvSpPr>
          <p:cNvPr id="108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fr-FR" sz="1200" b="0" strike="noStrike" spc="-1">
                <a:solidFill>
                  <a:schemeClr val="dk1"/>
                </a:solidFill>
                <a:highlight>
                  <a:srgbClr val="FFFFFF"/>
                </a:highlight>
                <a:latin typeface="-apple-system"/>
                <a:ea typeface="Calibri"/>
              </a:rPr>
              <a:t>Depuis le 13 juillet, l’activation d’un contrôle parental gratuit est proposé sur l’ensemble des appareils connectés (ordinateurs, smartphones, tablettes, consoles de jeux, équipements connectés) vendus en France lors de la première mise en service de l’équipement. ✔ Cette exigence découle de la loi Studer adoptée en mars 2022 (2 ans déjà !) pour protéger les mineurs de l’exposition aux écrans. ✔ Le dispositif pré-installé permettra a minima de bloquer le téléchargement à l’accès à certains contenus proposés par des applications ou préinstallés 👉 L’activation d’un contrôle parental ne remplace pas l’accompagnement parental notamment la discussion et l’échange avec l’enfant autour de ces activités numériques, et la mise en place d’un cadre éducatif favorable à une pratique sereine. 👉 Le choix d’activer le contrôle parental nécessite d’en comprendre l’intérêt, les limites, car aucun dispositif n’est infaillible et peut être contourné, mais aussi les fonctionnalités proposées. Par exemple, les fonctionnalités minimales prévus par la loi ne concernent pas les contenus accessibles en ligne. Son activation doit se faire en relation avec les enfants. 👉 Bien compris, le contrôle parental peut ainsi être un allié pour les parents. Cela peut réduire les mauvaises expériences en ligne et peut alimenter la discussion autour des contenus en partant des demandes des enfants (même si celle-ci peut se faire sans dispositif technique !). 👉 L’option d’activation ne concerne que les nouveaux appareils mis en service mais la réflexion, la discussion et le choix doit porter sur l’ensemble des équipements utilisés par l’enfant (les siens comme ceux des parents).</a:t>
            </a:r>
            <a:endParaRPr lang="fr-FR" sz="1200" b="0" strike="noStrike" spc="-1">
              <a:solidFill>
                <a:srgbClr val="000000"/>
              </a:solidFill>
              <a:latin typeface="Calibri"/>
            </a:endParaRPr>
          </a:p>
          <a:p>
            <a:pPr indent="0">
              <a:lnSpc>
                <a:spcPct val="100000"/>
              </a:lnSpc>
              <a:buNone/>
              <a:tabLst>
                <a:tab pos="0" algn="l"/>
              </a:tabLst>
            </a:pPr>
            <a:r>
              <a:rPr lang="fr-FR" sz="1200" b="0" strike="noStrike" spc="-1">
                <a:solidFill>
                  <a:schemeClr val="dk1"/>
                </a:solidFill>
                <a:highlight>
                  <a:srgbClr val="FFFFFF"/>
                </a:highlight>
                <a:latin typeface="-apple-system"/>
                <a:ea typeface="Calibri"/>
              </a:rPr>
              <a:t>Source : https://www.linkedin.com/posts/olivier-gerard-9163148_parentalitaez-parents-numaezrique-activity-7221453826363457536-Ssb3?utm_source=share&amp;utm_medium=member_android</a:t>
            </a:r>
            <a:endParaRPr lang="fr-FR" sz="1200" b="0" strike="noStrike" spc="-1">
              <a:solidFill>
                <a:srgbClr val="000000"/>
              </a:solidFill>
              <a:latin typeface="Calibri"/>
            </a:endParaRPr>
          </a:p>
          <a:p>
            <a:pPr indent="0">
              <a:lnSpc>
                <a:spcPct val="100000"/>
              </a:lnSpc>
              <a:buNone/>
              <a:tabLst>
                <a:tab pos="0" algn="l"/>
              </a:tabLst>
            </a:pPr>
            <a:endParaRPr lang="fr-FR" sz="1200" b="0" strike="noStrike" spc="-1">
              <a:solidFill>
                <a:srgbClr val="000000"/>
              </a:solidFill>
              <a:latin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 name="PlaceHolder 1"/>
          <p:cNvSpPr>
            <a:spLocks noGrp="1" noRot="1" noChangeAspect="1"/>
          </p:cNvSpPr>
          <p:nvPr>
            <p:ph type="sldImg"/>
          </p:nvPr>
        </p:nvSpPr>
        <p:spPr>
          <a:xfrm>
            <a:off x="685800" y="1143000"/>
            <a:ext cx="5486400" cy="3086100"/>
          </a:xfrm>
          <a:prstGeom prst="rect">
            <a:avLst/>
          </a:prstGeom>
          <a:ln w="0">
            <a:noFill/>
          </a:ln>
        </p:spPr>
      </p:sp>
      <p:sp>
        <p:nvSpPr>
          <p:cNvPr id="108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fr-FR" sz="1200" b="0" strike="noStrike" spc="-1">
                <a:solidFill>
                  <a:schemeClr val="dk1"/>
                </a:solidFill>
                <a:latin typeface="Calibri"/>
                <a:ea typeface="Calibri"/>
              </a:rPr>
              <a:t>N’oubliez pas qu’il ou elle peut tomber sur du contenu inadapté sans le faire exprès ! </a:t>
            </a:r>
            <a:endParaRPr lang="fr-FR" sz="1200" b="0" strike="noStrike" spc="-1">
              <a:solidFill>
                <a:srgbClr val="000000"/>
              </a:solidFill>
              <a:latin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 name="PlaceHolder 1"/>
          <p:cNvSpPr>
            <a:spLocks noGrp="1" noRot="1" noChangeAspect="1"/>
          </p:cNvSpPr>
          <p:nvPr>
            <p:ph type="sldImg"/>
          </p:nvPr>
        </p:nvSpPr>
        <p:spPr>
          <a:xfrm>
            <a:off x="685800" y="1143000"/>
            <a:ext cx="5486400" cy="3086100"/>
          </a:xfrm>
          <a:prstGeom prst="rect">
            <a:avLst/>
          </a:prstGeom>
          <a:ln w="0">
            <a:noFill/>
          </a:ln>
        </p:spPr>
      </p:sp>
      <p:sp>
        <p:nvSpPr>
          <p:cNvPr id="108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fr-FR" sz="1200" b="0" strike="noStrike" spc="-1">
                <a:solidFill>
                  <a:schemeClr val="dk1"/>
                </a:solidFill>
                <a:latin typeface="Calibri"/>
                <a:ea typeface="Calibri"/>
              </a:rPr>
              <a:t>Dès le plus jeune age</a:t>
            </a:r>
            <a:endParaRPr lang="fr-FR" sz="1200" b="0" strike="noStrike" spc="-1">
              <a:solidFill>
                <a:srgbClr val="000000"/>
              </a:solidFill>
              <a:latin typeface="Calibri"/>
            </a:endParaRPr>
          </a:p>
          <a:p>
            <a:pPr indent="0">
              <a:lnSpc>
                <a:spcPct val="100000"/>
              </a:lnSpc>
              <a:buNone/>
              <a:tabLst>
                <a:tab pos="0" algn="l"/>
              </a:tabLst>
            </a:pPr>
            <a:r>
              <a:rPr lang="fr-FR" sz="1200" b="0" strike="noStrike" spc="-1">
                <a:solidFill>
                  <a:schemeClr val="dk1"/>
                </a:solidFill>
                <a:latin typeface="Calibri"/>
                <a:ea typeface="Calibri"/>
              </a:rPr>
              <a:t>Préciser que cela peut arriver</a:t>
            </a:r>
            <a:endParaRPr lang="fr-FR" sz="1200" b="0" strike="noStrike" spc="-1">
              <a:solidFill>
                <a:srgbClr val="000000"/>
              </a:solidFill>
              <a:latin typeface="Calibri"/>
            </a:endParaRPr>
          </a:p>
          <a:p>
            <a:pPr indent="0">
              <a:lnSpc>
                <a:spcPct val="100000"/>
              </a:lnSpc>
              <a:buNone/>
              <a:tabLst>
                <a:tab pos="0" algn="l"/>
              </a:tabLst>
            </a:pPr>
            <a:r>
              <a:rPr lang="fr-FR" sz="1200" b="0" strike="noStrike" spc="-1">
                <a:solidFill>
                  <a:schemeClr val="dk1"/>
                </a:solidFill>
                <a:latin typeface="Calibri"/>
                <a:ea typeface="Calibri"/>
              </a:rPr>
              <a:t>Que ce n’est pas de leur faute</a:t>
            </a:r>
            <a:endParaRPr lang="fr-FR" sz="1200" b="0" strike="noStrike" spc="-1">
              <a:solidFill>
                <a:srgbClr val="000000"/>
              </a:solidFill>
              <a:latin typeface="Calibri"/>
            </a:endParaRPr>
          </a:p>
          <a:p>
            <a:pPr indent="0">
              <a:lnSpc>
                <a:spcPct val="100000"/>
              </a:lnSpc>
              <a:buNone/>
              <a:tabLst>
                <a:tab pos="0" algn="l"/>
              </a:tabLst>
            </a:pPr>
            <a:r>
              <a:rPr lang="fr-FR" sz="1200" b="0" strike="noStrike" spc="-1">
                <a:solidFill>
                  <a:schemeClr val="dk1"/>
                </a:solidFill>
                <a:latin typeface="Calibri"/>
                <a:ea typeface="Calibri"/>
              </a:rPr>
              <a:t>Dire qu’il faut en parler</a:t>
            </a:r>
            <a:endParaRPr lang="fr-FR" sz="1200" b="0" strike="noStrike" spc="-1">
              <a:solidFill>
                <a:srgbClr val="000000"/>
              </a:solidFill>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 name="PlaceHolder 1"/>
          <p:cNvSpPr>
            <a:spLocks noGrp="1" noRot="1" noChangeAspect="1"/>
          </p:cNvSpPr>
          <p:nvPr>
            <p:ph type="sldImg"/>
          </p:nvPr>
        </p:nvSpPr>
        <p:spPr>
          <a:xfrm>
            <a:off x="685800" y="1143000"/>
            <a:ext cx="5486400" cy="3086100"/>
          </a:xfrm>
          <a:prstGeom prst="rect">
            <a:avLst/>
          </a:prstGeom>
          <a:ln w="0">
            <a:noFill/>
          </a:ln>
        </p:spPr>
      </p:sp>
      <p:sp>
        <p:nvSpPr>
          <p:cNvPr id="101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fr-FR" sz="1200" b="1" strike="noStrike" spc="-1">
                <a:solidFill>
                  <a:schemeClr val="dk1"/>
                </a:solidFill>
                <a:latin typeface="Calibri"/>
                <a:ea typeface="Calibri"/>
              </a:rPr>
              <a:t>Recherche d’information : </a:t>
            </a:r>
            <a:r>
              <a:rPr lang="fr-FR" sz="1200" b="0" strike="noStrike" spc="-1">
                <a:solidFill>
                  <a:schemeClr val="dk1"/>
                </a:solidFill>
                <a:latin typeface="Calibri"/>
                <a:ea typeface="Calibri"/>
              </a:rPr>
              <a:t>savoir trier le vrai du faux :  tout ce que l’on trouve en ligne n’est pas vrai</a:t>
            </a:r>
            <a:endParaRPr lang="fr-FR" sz="1200" b="0" strike="noStrike" spc="-1">
              <a:solidFill>
                <a:srgbClr val="000000"/>
              </a:solidFill>
              <a:latin typeface="Calibri"/>
            </a:endParaRPr>
          </a:p>
          <a:p>
            <a:pPr indent="0">
              <a:lnSpc>
                <a:spcPct val="100000"/>
              </a:lnSpc>
              <a:buNone/>
              <a:tabLst>
                <a:tab pos="0" algn="l"/>
              </a:tabLst>
            </a:pPr>
            <a:endParaRPr lang="fr-FR" sz="1200" b="0" strike="noStrike" spc="-1">
              <a:solidFill>
                <a:srgbClr val="000000"/>
              </a:solidFill>
              <a:latin typeface="Calibri"/>
            </a:endParaRPr>
          </a:p>
          <a:p>
            <a:pPr indent="0">
              <a:lnSpc>
                <a:spcPct val="100000"/>
              </a:lnSpc>
              <a:buNone/>
              <a:tabLst>
                <a:tab pos="0" algn="l"/>
              </a:tabLst>
            </a:pPr>
            <a:endParaRPr lang="fr-FR" sz="1200" b="0" strike="noStrike" spc="-1">
              <a:solidFill>
                <a:srgbClr val="000000"/>
              </a:solidFill>
              <a:latin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 name="PlaceHolder 1"/>
          <p:cNvSpPr>
            <a:spLocks noGrp="1" noRot="1" noChangeAspect="1"/>
          </p:cNvSpPr>
          <p:nvPr>
            <p:ph type="sldImg"/>
          </p:nvPr>
        </p:nvSpPr>
        <p:spPr>
          <a:xfrm>
            <a:off x="685800" y="1143000"/>
            <a:ext cx="5486400" cy="3086100"/>
          </a:xfrm>
          <a:prstGeom prst="rect">
            <a:avLst/>
          </a:prstGeom>
          <a:ln w="0">
            <a:noFill/>
          </a:ln>
        </p:spPr>
      </p:sp>
      <p:sp>
        <p:nvSpPr>
          <p:cNvPr id="108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fr-FR" sz="1200" b="0" strike="noStrike" spc="-1">
                <a:solidFill>
                  <a:schemeClr val="dk1"/>
                </a:solidFill>
                <a:latin typeface="Calibri"/>
                <a:ea typeface="Calibri"/>
              </a:rPr>
              <a:t>Dès le plus jeune age</a:t>
            </a:r>
            <a:endParaRPr lang="fr-FR" sz="1200" b="0" strike="noStrike" spc="-1">
              <a:solidFill>
                <a:srgbClr val="000000"/>
              </a:solidFill>
              <a:latin typeface="Calibri"/>
            </a:endParaRPr>
          </a:p>
          <a:p>
            <a:pPr indent="0">
              <a:lnSpc>
                <a:spcPct val="100000"/>
              </a:lnSpc>
              <a:buNone/>
              <a:tabLst>
                <a:tab pos="0" algn="l"/>
              </a:tabLst>
            </a:pPr>
            <a:r>
              <a:rPr lang="fr-FR" sz="1200" b="0" strike="noStrike" spc="-1">
                <a:solidFill>
                  <a:schemeClr val="dk1"/>
                </a:solidFill>
                <a:latin typeface="Calibri"/>
                <a:ea typeface="Calibri"/>
              </a:rPr>
              <a:t>Préciser que cela peut arriver</a:t>
            </a:r>
            <a:endParaRPr lang="fr-FR" sz="1200" b="0" strike="noStrike" spc="-1">
              <a:solidFill>
                <a:srgbClr val="000000"/>
              </a:solidFill>
              <a:latin typeface="Calibri"/>
            </a:endParaRPr>
          </a:p>
          <a:p>
            <a:pPr indent="0">
              <a:lnSpc>
                <a:spcPct val="100000"/>
              </a:lnSpc>
              <a:buNone/>
              <a:tabLst>
                <a:tab pos="0" algn="l"/>
              </a:tabLst>
            </a:pPr>
            <a:r>
              <a:rPr lang="fr-FR" sz="1200" b="0" strike="noStrike" spc="-1">
                <a:solidFill>
                  <a:schemeClr val="dk1"/>
                </a:solidFill>
                <a:latin typeface="Calibri"/>
                <a:ea typeface="Calibri"/>
              </a:rPr>
              <a:t>Que ce n’est pas de leur faute</a:t>
            </a:r>
            <a:endParaRPr lang="fr-FR" sz="1200" b="0" strike="noStrike" spc="-1">
              <a:solidFill>
                <a:srgbClr val="000000"/>
              </a:solidFill>
              <a:latin typeface="Calibri"/>
            </a:endParaRPr>
          </a:p>
          <a:p>
            <a:pPr indent="0">
              <a:lnSpc>
                <a:spcPct val="100000"/>
              </a:lnSpc>
              <a:buNone/>
              <a:tabLst>
                <a:tab pos="0" algn="l"/>
              </a:tabLst>
            </a:pPr>
            <a:r>
              <a:rPr lang="fr-FR" sz="1200" b="0" strike="noStrike" spc="-1">
                <a:solidFill>
                  <a:schemeClr val="dk1"/>
                </a:solidFill>
                <a:latin typeface="Calibri"/>
                <a:ea typeface="Calibri"/>
              </a:rPr>
              <a:t>Dire qu’il faut en parler</a:t>
            </a:r>
            <a:endParaRPr lang="fr-FR" sz="1200" b="0" strike="noStrike" spc="-1">
              <a:solidFill>
                <a:srgbClr val="000000"/>
              </a:solidFill>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 name="PlaceHolder 1"/>
          <p:cNvSpPr>
            <a:spLocks noGrp="1" noRot="1" noChangeAspect="1"/>
          </p:cNvSpPr>
          <p:nvPr>
            <p:ph type="sldImg"/>
          </p:nvPr>
        </p:nvSpPr>
        <p:spPr>
          <a:xfrm>
            <a:off x="685800" y="1143000"/>
            <a:ext cx="5486400" cy="3086100"/>
          </a:xfrm>
          <a:prstGeom prst="rect">
            <a:avLst/>
          </a:prstGeom>
          <a:ln w="0">
            <a:noFill/>
          </a:ln>
        </p:spPr>
      </p:sp>
      <p:sp>
        <p:nvSpPr>
          <p:cNvPr id="101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fr-FR" sz="1200" b="1" strike="noStrike" spc="-1">
                <a:solidFill>
                  <a:schemeClr val="dk1"/>
                </a:solidFill>
                <a:latin typeface="Calibri"/>
                <a:ea typeface="Calibri"/>
              </a:rPr>
              <a:t>Réflexion</a:t>
            </a:r>
            <a:r>
              <a:rPr lang="fr-FR" sz="1200" b="0" strike="noStrike" spc="-1">
                <a:solidFill>
                  <a:schemeClr val="dk1"/>
                </a:solidFill>
                <a:latin typeface="Calibri"/>
                <a:ea typeface="Calibri"/>
              </a:rPr>
              <a:t> : attention visuelle et concentration, prise de décision rapide</a:t>
            </a:r>
            <a:endParaRPr lang="fr-FR" sz="1200" b="0" strike="noStrike" spc="-1">
              <a:solidFill>
                <a:srgbClr val="000000"/>
              </a:solidFill>
              <a:latin typeface="Calibri"/>
            </a:endParaRPr>
          </a:p>
          <a:p>
            <a:pPr indent="0">
              <a:lnSpc>
                <a:spcPct val="100000"/>
              </a:lnSpc>
              <a:buNone/>
              <a:tabLst>
                <a:tab pos="0" algn="l"/>
              </a:tabLst>
            </a:pPr>
            <a:endParaRPr lang="fr-FR" sz="1200" b="0" strike="noStrike" spc="-1">
              <a:solidFill>
                <a:srgbClr val="000000"/>
              </a:solidFill>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 name="PlaceHolder 1"/>
          <p:cNvSpPr>
            <a:spLocks noGrp="1" noRot="1" noChangeAspect="1"/>
          </p:cNvSpPr>
          <p:nvPr>
            <p:ph type="sldImg"/>
          </p:nvPr>
        </p:nvSpPr>
        <p:spPr>
          <a:xfrm>
            <a:off x="685800" y="1143000"/>
            <a:ext cx="5486400" cy="3086100"/>
          </a:xfrm>
          <a:prstGeom prst="rect">
            <a:avLst/>
          </a:prstGeom>
          <a:ln w="0">
            <a:noFill/>
          </a:ln>
        </p:spPr>
      </p:sp>
      <p:sp>
        <p:nvSpPr>
          <p:cNvPr id="101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fr-FR" sz="1200" b="1" strike="noStrike" spc="-1">
                <a:solidFill>
                  <a:schemeClr val="dk1"/>
                </a:solidFill>
                <a:latin typeface="Calibri"/>
                <a:ea typeface="Calibri"/>
              </a:rPr>
              <a:t>Socialisation : </a:t>
            </a:r>
            <a:r>
              <a:rPr lang="fr-FR" sz="1200" b="0" strike="noStrike" spc="-1">
                <a:solidFill>
                  <a:schemeClr val="dk1"/>
                </a:solidFill>
                <a:latin typeface="Calibri"/>
                <a:ea typeface="Calibri"/>
              </a:rPr>
              <a:t> lieux de rencontres virtuels, créent du lien.Réseaux sociaux ouverture sur le monde, debat, communication. Peut être un espace solidaire aussi</a:t>
            </a:r>
            <a:endParaRPr lang="fr-FR" sz="1200" b="0" strike="noStrike" spc="-1">
              <a:solidFill>
                <a:srgbClr val="000000"/>
              </a:solidFill>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0" name="PlaceHolder 1"/>
          <p:cNvSpPr>
            <a:spLocks noGrp="1" noRot="1" noChangeAspect="1"/>
          </p:cNvSpPr>
          <p:nvPr>
            <p:ph type="sldImg"/>
          </p:nvPr>
        </p:nvSpPr>
        <p:spPr>
          <a:xfrm>
            <a:off x="685800" y="1143000"/>
            <a:ext cx="5486400" cy="3086100"/>
          </a:xfrm>
          <a:prstGeom prst="rect">
            <a:avLst/>
          </a:prstGeom>
          <a:ln w="0">
            <a:noFill/>
          </a:ln>
        </p:spPr>
      </p:sp>
      <p:sp>
        <p:nvSpPr>
          <p:cNvPr id="102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fr-FR" sz="1200" b="1" strike="noStrike" spc="-1">
                <a:solidFill>
                  <a:schemeClr val="dk1"/>
                </a:solidFill>
                <a:latin typeface="Calibri"/>
                <a:ea typeface="Calibri"/>
              </a:rPr>
              <a:t>Recherche d’information : </a:t>
            </a:r>
            <a:r>
              <a:rPr lang="fr-FR" sz="1200" b="0" strike="noStrike" spc="-1">
                <a:solidFill>
                  <a:schemeClr val="dk1"/>
                </a:solidFill>
                <a:latin typeface="Calibri"/>
                <a:ea typeface="Calibri"/>
              </a:rPr>
              <a:t>aident à la recherchent, donnent accès à des connaissances, acquisition de savoir faire (tuto..)</a:t>
            </a:r>
            <a:endParaRPr lang="fr-FR" sz="1200" b="0" strike="noStrike" spc="-1">
              <a:solidFill>
                <a:srgbClr val="000000"/>
              </a:solidFill>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 name="PlaceHolder 1"/>
          <p:cNvSpPr>
            <a:spLocks noGrp="1" noRot="1" noChangeAspect="1"/>
          </p:cNvSpPr>
          <p:nvPr>
            <p:ph type="sldImg"/>
          </p:nvPr>
        </p:nvSpPr>
        <p:spPr>
          <a:xfrm>
            <a:off x="685800" y="1143000"/>
            <a:ext cx="5486400" cy="3086100"/>
          </a:xfrm>
          <a:prstGeom prst="rect">
            <a:avLst/>
          </a:prstGeom>
          <a:ln w="0">
            <a:noFill/>
          </a:ln>
        </p:spPr>
      </p:sp>
      <p:sp>
        <p:nvSpPr>
          <p:cNvPr id="102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fr-FR" sz="1200" b="1" strike="noStrike" spc="-1">
                <a:solidFill>
                  <a:schemeClr val="dk1"/>
                </a:solidFill>
                <a:latin typeface="Calibri"/>
                <a:ea typeface="Calibri"/>
              </a:rPr>
              <a:t>Valorisation des talents : </a:t>
            </a:r>
            <a:r>
              <a:rPr lang="fr-FR" sz="1200" b="0" strike="noStrike" spc="-1">
                <a:solidFill>
                  <a:schemeClr val="dk1"/>
                </a:solidFill>
                <a:latin typeface="Calibri"/>
                <a:ea typeface="Calibri"/>
              </a:rPr>
              <a:t>RS permettent de promouvoir œuvres et talents. Vitrine sans égal</a:t>
            </a:r>
            <a:endParaRPr lang="fr-FR" sz="1200" b="0" strike="noStrike" spc="-1">
              <a:solidFill>
                <a:srgbClr val="000000"/>
              </a:solidFill>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 name="PlaceHolder 1"/>
          <p:cNvSpPr>
            <a:spLocks noGrp="1" noRot="1" noChangeAspect="1"/>
          </p:cNvSpPr>
          <p:nvPr>
            <p:ph type="sldImg"/>
          </p:nvPr>
        </p:nvSpPr>
        <p:spPr>
          <a:xfrm>
            <a:off x="685800" y="1143000"/>
            <a:ext cx="5486400" cy="3086100"/>
          </a:xfrm>
          <a:prstGeom prst="rect">
            <a:avLst/>
          </a:prstGeom>
          <a:ln w="0">
            <a:noFill/>
          </a:ln>
        </p:spPr>
      </p:sp>
      <p:sp>
        <p:nvSpPr>
          <p:cNvPr id="102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fr-FR" sz="1200" b="0" strike="noStrike" spc="-1">
                <a:solidFill>
                  <a:schemeClr val="dk1"/>
                </a:solidFill>
                <a:latin typeface="Calibri"/>
                <a:ea typeface="Calibri"/>
              </a:rPr>
              <a:t>On a fait le point sur les avantages et les inconvénients des RS. Bonnes ou mauvaises pratiques</a:t>
            </a:r>
            <a:endParaRPr lang="fr-FR" sz="1200" b="0" strike="noStrike" spc="-1">
              <a:solidFill>
                <a:srgbClr val="000000"/>
              </a:solidFill>
              <a:latin typeface="Calibri"/>
            </a:endParaRPr>
          </a:p>
          <a:p>
            <a:pPr indent="0">
              <a:lnSpc>
                <a:spcPct val="100000"/>
              </a:lnSpc>
              <a:buNone/>
              <a:tabLst>
                <a:tab pos="0" algn="l"/>
              </a:tabLst>
            </a:pPr>
            <a:endParaRPr lang="fr-FR" sz="1200" b="0" strike="noStrike" spc="-1">
              <a:solidFill>
                <a:srgbClr val="000000"/>
              </a:solidFill>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5"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fr-FR" sz="1400" b="0" strike="noStrike" spc="-1">
              <a:solidFill>
                <a:srgbClr val="000000"/>
              </a:solidFill>
              <a:latin typeface="Arial"/>
            </a:endParaRPr>
          </a:p>
        </p:txBody>
      </p:sp>
      <p:sp>
        <p:nvSpPr>
          <p:cNvPr id="6" name="PlaceHolder 2"/>
          <p:cNvSpPr>
            <a:spLocks noGrp="1"/>
          </p:cNvSpPr>
          <p:nvPr>
            <p:ph type="subTitle"/>
          </p:nvPr>
        </p:nvSpPr>
        <p:spPr>
          <a:xfrm>
            <a:off x="838080" y="1825560"/>
            <a:ext cx="10515240" cy="4350960"/>
          </a:xfrm>
          <a:prstGeom prst="rect">
            <a:avLst/>
          </a:prstGeom>
          <a:noFill/>
          <a:ln w="0">
            <a:noFill/>
          </a:ln>
        </p:spPr>
        <p:txBody>
          <a:bodyPr lIns="0" tIns="0" rIns="0" bIns="0" anchor="ctr">
            <a:noAutofit/>
          </a:bodyPr>
          <a:lstStyle/>
          <a:p>
            <a:pPr indent="0" algn="ctr">
              <a:buNone/>
            </a:pPr>
            <a:endParaRPr lang="fr-FR" sz="3200" b="0" strike="noStrike" spc="-1">
              <a:solidFill>
                <a:srgbClr val="000000"/>
              </a:solidFill>
              <a:latin typeface="Calibri"/>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767857D6-6AAE-4DB5-82D4-B3F3FA14F565}" type="slidenum">
              <a:t>‹N°›</a:t>
            </a:fld>
            <a:endParaRPr/>
          </a:p>
        </p:txBody>
      </p:sp>
      <p:sp>
        <p:nvSpPr>
          <p:cNvPr id="3" name="PlaceHolder 5"/>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OBJECT_WITH_CAPTION_TEXT">
    <p:spTree>
      <p:nvGrpSpPr>
        <p:cNvPr id="1" name=""/>
        <p:cNvGrpSpPr/>
        <p:nvPr/>
      </p:nvGrpSpPr>
      <p:grpSpPr>
        <a:xfrm>
          <a:off x="0" y="0"/>
          <a:ext cx="0" cy="0"/>
          <a:chOff x="0" y="0"/>
          <a:chExt cx="0" cy="0"/>
        </a:xfrm>
      </p:grpSpPr>
      <p:sp>
        <p:nvSpPr>
          <p:cNvPr id="2" name="PlaceHolder 1"/>
          <p:cNvSpPr>
            <a:spLocks noGrp="1"/>
          </p:cNvSpPr>
          <p:nvPr>
            <p:ph type="ftr" idx="29"/>
          </p:nvPr>
        </p:nvSpPr>
        <p:spPr/>
        <p:txBody>
          <a:bodyPr/>
          <a:lstStyle/>
          <a:p>
            <a:r>
              <a:t>Footer</a:t>
            </a:r>
          </a:p>
        </p:txBody>
      </p:sp>
      <p:sp>
        <p:nvSpPr>
          <p:cNvPr id="3" name="PlaceHolder 2"/>
          <p:cNvSpPr>
            <a:spLocks noGrp="1"/>
          </p:cNvSpPr>
          <p:nvPr>
            <p:ph type="sldNum" idx="30"/>
          </p:nvPr>
        </p:nvSpPr>
        <p:spPr/>
        <p:txBody>
          <a:bodyPr/>
          <a:lstStyle/>
          <a:p>
            <a:fld id="{E828FD47-D678-46D0-B4DF-E0D5F519537C}" type="slidenum">
              <a:t>‹N°›</a:t>
            </a:fld>
            <a:endParaRPr/>
          </a:p>
        </p:txBody>
      </p:sp>
      <p:sp>
        <p:nvSpPr>
          <p:cNvPr id="4" name="PlaceHolder 3"/>
          <p:cNvSpPr>
            <a:spLocks noGrp="1"/>
          </p:cNvSpPr>
          <p:nvPr>
            <p:ph type="dt" idx="28"/>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PICTURE_WITH_CAPTION_TEXT">
    <p:spTree>
      <p:nvGrpSpPr>
        <p:cNvPr id="1" name=""/>
        <p:cNvGrpSpPr/>
        <p:nvPr/>
      </p:nvGrpSpPr>
      <p:grpSpPr>
        <a:xfrm>
          <a:off x="0" y="0"/>
          <a:ext cx="0" cy="0"/>
          <a:chOff x="0" y="0"/>
          <a:chExt cx="0" cy="0"/>
        </a:xfrm>
      </p:grpSpPr>
      <p:sp>
        <p:nvSpPr>
          <p:cNvPr id="2" name="PlaceHolder 1"/>
          <p:cNvSpPr>
            <a:spLocks noGrp="1"/>
          </p:cNvSpPr>
          <p:nvPr>
            <p:ph type="ftr" idx="32"/>
          </p:nvPr>
        </p:nvSpPr>
        <p:spPr/>
        <p:txBody>
          <a:bodyPr/>
          <a:lstStyle/>
          <a:p>
            <a:r>
              <a:t>Footer</a:t>
            </a:r>
          </a:p>
        </p:txBody>
      </p:sp>
      <p:sp>
        <p:nvSpPr>
          <p:cNvPr id="3" name="PlaceHolder 2"/>
          <p:cNvSpPr>
            <a:spLocks noGrp="1"/>
          </p:cNvSpPr>
          <p:nvPr>
            <p:ph type="sldNum" idx="33"/>
          </p:nvPr>
        </p:nvSpPr>
        <p:spPr/>
        <p:txBody>
          <a:bodyPr/>
          <a:lstStyle/>
          <a:p>
            <a:fld id="{25246EE4-7FFA-4D99-9B7B-4E2A69397E5C}" type="slidenum">
              <a:t>‹N°›</a:t>
            </a:fld>
            <a:endParaRPr/>
          </a:p>
        </p:txBody>
      </p:sp>
      <p:sp>
        <p:nvSpPr>
          <p:cNvPr id="4" name="PlaceHolder 3"/>
          <p:cNvSpPr>
            <a:spLocks noGrp="1"/>
          </p:cNvSpPr>
          <p:nvPr>
            <p:ph type="dt" idx="31"/>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x" preserve="1">
  <p:cSld name="VERTICAL_TEXT">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lstStyle/>
          <a:p>
            <a:r>
              <a:t>Footer</a:t>
            </a:r>
          </a:p>
        </p:txBody>
      </p:sp>
      <p:sp>
        <p:nvSpPr>
          <p:cNvPr id="3" name="PlaceHolder 2"/>
          <p:cNvSpPr>
            <a:spLocks noGrp="1"/>
          </p:cNvSpPr>
          <p:nvPr>
            <p:ph type="sldNum" idx="6"/>
          </p:nvPr>
        </p:nvSpPr>
        <p:spPr/>
        <p:txBody>
          <a:bodyPr/>
          <a:lstStyle/>
          <a:p>
            <a:fld id="{4E7AA5F7-6659-4830-8FA1-7DB5260134DF}" type="slidenum">
              <a:t>‹N°›</a:t>
            </a:fld>
            <a:endParaRPr/>
          </a:p>
        </p:txBody>
      </p:sp>
      <p:sp>
        <p:nvSpPr>
          <p:cNvPr id="4" name="PlaceHolder 3"/>
          <p:cNvSpPr>
            <a:spLocks noGrp="1"/>
          </p:cNvSpPr>
          <p:nvPr>
            <p:ph type="dt" idx="4"/>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vertTitleAndTx" preserve="1">
  <p:cSld name="VERTICAL_TITLE_AND_VERTICAL_TEXT">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lstStyle/>
          <a:p>
            <a:r>
              <a:t>Footer</a:t>
            </a:r>
          </a:p>
        </p:txBody>
      </p:sp>
      <p:sp>
        <p:nvSpPr>
          <p:cNvPr id="3" name="PlaceHolder 2"/>
          <p:cNvSpPr>
            <a:spLocks noGrp="1"/>
          </p:cNvSpPr>
          <p:nvPr>
            <p:ph type="sldNum" idx="9"/>
          </p:nvPr>
        </p:nvSpPr>
        <p:spPr/>
        <p:txBody>
          <a:bodyPr/>
          <a:lstStyle/>
          <a:p>
            <a:fld id="{6792022E-FE8F-46CB-A414-2D04D71FB86D}" type="slidenum">
              <a:t>‹N°›</a:t>
            </a:fld>
            <a:endParaRPr/>
          </a:p>
        </p:txBody>
      </p:sp>
      <p:sp>
        <p:nvSpPr>
          <p:cNvPr id="4" name="PlaceHolder 3"/>
          <p:cNvSpPr>
            <a:spLocks noGrp="1"/>
          </p:cNvSpPr>
          <p:nvPr>
            <p:ph type="dt" idx="7"/>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OBJECT">
    <p:spTree>
      <p:nvGrpSpPr>
        <p:cNvPr id="1" name=""/>
        <p:cNvGrpSpPr/>
        <p:nvPr/>
      </p:nvGrpSpPr>
      <p:grpSpPr>
        <a:xfrm>
          <a:off x="0" y="0"/>
          <a:ext cx="0" cy="0"/>
          <a:chOff x="0" y="0"/>
          <a:chExt cx="0" cy="0"/>
        </a:xfrm>
      </p:grpSpPr>
      <p:sp>
        <p:nvSpPr>
          <p:cNvPr id="22"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fr-FR" sz="1400" b="0" strike="noStrike" spc="-1">
              <a:solidFill>
                <a:srgbClr val="000000"/>
              </a:solidFill>
              <a:latin typeface="Arial"/>
            </a:endParaRPr>
          </a:p>
        </p:txBody>
      </p:sp>
      <p:sp>
        <p:nvSpPr>
          <p:cNvPr id="23" name="PlaceHolder 2"/>
          <p:cNvSpPr>
            <a:spLocks noGrp="1"/>
          </p:cNvSpPr>
          <p:nvPr>
            <p:ph/>
          </p:nvPr>
        </p:nvSpPr>
        <p:spPr>
          <a:xfrm>
            <a:off x="838080" y="1825560"/>
            <a:ext cx="10515240" cy="4350960"/>
          </a:xfrm>
          <a:prstGeom prst="rect">
            <a:avLst/>
          </a:prstGeom>
          <a:noFill/>
          <a:ln w="0">
            <a:noFill/>
          </a:ln>
        </p:spPr>
        <p:txBody>
          <a:bodyPr lIns="0" tIns="0" rIns="0" bIns="0" anchor="t">
            <a:normAutofit/>
          </a:bodyPr>
          <a:lstStyle/>
          <a:p>
            <a:pPr indent="0">
              <a:spcBef>
                <a:spcPts val="1417"/>
              </a:spcBef>
              <a:buNone/>
            </a:pPr>
            <a:endParaRPr lang="fr-FR" sz="1400" b="0" strike="noStrike" spc="-1">
              <a:solidFill>
                <a:srgbClr val="000000"/>
              </a:solidFill>
              <a:latin typeface="Arial"/>
            </a:endParaRPr>
          </a:p>
        </p:txBody>
      </p:sp>
      <p:sp>
        <p:nvSpPr>
          <p:cNvPr id="4" name="PlaceHolder 3"/>
          <p:cNvSpPr>
            <a:spLocks noGrp="1"/>
          </p:cNvSpPr>
          <p:nvPr>
            <p:ph type="ftr" idx="11"/>
          </p:nvPr>
        </p:nvSpPr>
        <p:spPr/>
        <p:txBody>
          <a:bodyPr/>
          <a:lstStyle/>
          <a:p>
            <a:r>
              <a:t>Footer</a:t>
            </a:r>
          </a:p>
        </p:txBody>
      </p:sp>
      <p:sp>
        <p:nvSpPr>
          <p:cNvPr id="5" name="PlaceHolder 4"/>
          <p:cNvSpPr>
            <a:spLocks noGrp="1"/>
          </p:cNvSpPr>
          <p:nvPr>
            <p:ph type="sldNum" idx="12"/>
          </p:nvPr>
        </p:nvSpPr>
        <p:spPr/>
        <p:txBody>
          <a:bodyPr/>
          <a:lstStyle/>
          <a:p>
            <a:fld id="{A808EFBE-6079-4262-B5DE-376EA04DD9E6}" type="slidenum">
              <a:t>‹N°›</a:t>
            </a:fld>
            <a:endParaRPr/>
          </a:p>
        </p:txBody>
      </p:sp>
      <p:sp>
        <p:nvSpPr>
          <p:cNvPr id="6" name="PlaceHolder 5"/>
          <p:cNvSpPr>
            <a:spLocks noGrp="1"/>
          </p:cNvSpPr>
          <p:nvPr>
            <p:ph type="dt" idx="10"/>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SECTION_HEADER">
    <p:spTree>
      <p:nvGrpSpPr>
        <p:cNvPr id="1" name=""/>
        <p:cNvGrpSpPr/>
        <p:nvPr/>
      </p:nvGrpSpPr>
      <p:grpSpPr>
        <a:xfrm>
          <a:off x="0" y="0"/>
          <a:ext cx="0" cy="0"/>
          <a:chOff x="0" y="0"/>
          <a:chExt cx="0" cy="0"/>
        </a:xfrm>
      </p:grpSpPr>
      <p:sp>
        <p:nvSpPr>
          <p:cNvPr id="2" name="PlaceHolder 1"/>
          <p:cNvSpPr>
            <a:spLocks noGrp="1"/>
          </p:cNvSpPr>
          <p:nvPr>
            <p:ph type="ftr" idx="14"/>
          </p:nvPr>
        </p:nvSpPr>
        <p:spPr/>
        <p:txBody>
          <a:bodyPr/>
          <a:lstStyle/>
          <a:p>
            <a:r>
              <a:t>Footer</a:t>
            </a:r>
          </a:p>
        </p:txBody>
      </p:sp>
      <p:sp>
        <p:nvSpPr>
          <p:cNvPr id="3" name="PlaceHolder 2"/>
          <p:cNvSpPr>
            <a:spLocks noGrp="1"/>
          </p:cNvSpPr>
          <p:nvPr>
            <p:ph type="sldNum" idx="15"/>
          </p:nvPr>
        </p:nvSpPr>
        <p:spPr/>
        <p:txBody>
          <a:bodyPr/>
          <a:lstStyle/>
          <a:p>
            <a:fld id="{CA423D54-C43B-4F99-ABFD-8A0EA750EB42}" type="slidenum">
              <a:t>‹N°›</a:t>
            </a:fld>
            <a:endParaRPr/>
          </a:p>
        </p:txBody>
      </p:sp>
      <p:sp>
        <p:nvSpPr>
          <p:cNvPr id="4" name="PlaceHolder 3"/>
          <p:cNvSpPr>
            <a:spLocks noGrp="1"/>
          </p:cNvSpPr>
          <p:nvPr>
            <p:ph type="dt" idx="13"/>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_OBJECTS">
    <p:spTree>
      <p:nvGrpSpPr>
        <p:cNvPr id="1" name=""/>
        <p:cNvGrpSpPr/>
        <p:nvPr/>
      </p:nvGrpSpPr>
      <p:grpSpPr>
        <a:xfrm>
          <a:off x="0" y="0"/>
          <a:ext cx="0" cy="0"/>
          <a:chOff x="0" y="0"/>
          <a:chExt cx="0" cy="0"/>
        </a:xfrm>
      </p:grpSpPr>
      <p:sp>
        <p:nvSpPr>
          <p:cNvPr id="35"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fr-FR" sz="1400" b="0" strike="noStrike" spc="-1">
              <a:solidFill>
                <a:srgbClr val="000000"/>
              </a:solidFill>
              <a:latin typeface="Arial"/>
            </a:endParaRPr>
          </a:p>
        </p:txBody>
      </p:sp>
      <p:sp>
        <p:nvSpPr>
          <p:cNvPr id="36" name="PlaceHolder 2"/>
          <p:cNvSpPr>
            <a:spLocks noGrp="1"/>
          </p:cNvSpPr>
          <p:nvPr>
            <p:ph/>
          </p:nvPr>
        </p:nvSpPr>
        <p:spPr>
          <a:xfrm>
            <a:off x="838080" y="1825560"/>
            <a:ext cx="5131080" cy="4350960"/>
          </a:xfrm>
          <a:prstGeom prst="rect">
            <a:avLst/>
          </a:prstGeom>
          <a:noFill/>
          <a:ln w="0">
            <a:noFill/>
          </a:ln>
        </p:spPr>
        <p:txBody>
          <a:bodyPr lIns="0" tIns="0" rIns="0" bIns="0" anchor="t">
            <a:normAutofit/>
          </a:bodyPr>
          <a:lstStyle/>
          <a:p>
            <a:pPr indent="0">
              <a:spcBef>
                <a:spcPts val="1417"/>
              </a:spcBef>
              <a:buNone/>
            </a:pPr>
            <a:endParaRPr lang="fr-FR" sz="1400" b="0" strike="noStrike" spc="-1">
              <a:solidFill>
                <a:srgbClr val="000000"/>
              </a:solidFill>
              <a:latin typeface="Arial"/>
            </a:endParaRPr>
          </a:p>
        </p:txBody>
      </p:sp>
      <p:sp>
        <p:nvSpPr>
          <p:cNvPr id="37" name="PlaceHolder 3"/>
          <p:cNvSpPr>
            <a:spLocks noGrp="1"/>
          </p:cNvSpPr>
          <p:nvPr>
            <p:ph/>
          </p:nvPr>
        </p:nvSpPr>
        <p:spPr>
          <a:xfrm>
            <a:off x="6226200" y="1825560"/>
            <a:ext cx="5131080" cy="4350960"/>
          </a:xfrm>
          <a:prstGeom prst="rect">
            <a:avLst/>
          </a:prstGeom>
          <a:noFill/>
          <a:ln w="0">
            <a:noFill/>
          </a:ln>
        </p:spPr>
        <p:txBody>
          <a:bodyPr lIns="0" tIns="0" rIns="0" bIns="0" anchor="t">
            <a:normAutofit/>
          </a:bodyPr>
          <a:lstStyle/>
          <a:p>
            <a:pPr indent="0">
              <a:spcBef>
                <a:spcPts val="1417"/>
              </a:spcBef>
              <a:buNone/>
            </a:pPr>
            <a:endParaRPr lang="fr-FR" sz="1400" b="0" strike="noStrike" spc="-1">
              <a:solidFill>
                <a:srgbClr val="000000"/>
              </a:solidFill>
              <a:latin typeface="Arial"/>
            </a:endParaRPr>
          </a:p>
        </p:txBody>
      </p:sp>
      <p:sp>
        <p:nvSpPr>
          <p:cNvPr id="5" name="PlaceHolder 4"/>
          <p:cNvSpPr>
            <a:spLocks noGrp="1"/>
          </p:cNvSpPr>
          <p:nvPr>
            <p:ph type="ftr" idx="17"/>
          </p:nvPr>
        </p:nvSpPr>
        <p:spPr/>
        <p:txBody>
          <a:bodyPr/>
          <a:lstStyle/>
          <a:p>
            <a:r>
              <a:t>Footer</a:t>
            </a:r>
          </a:p>
        </p:txBody>
      </p:sp>
      <p:sp>
        <p:nvSpPr>
          <p:cNvPr id="6" name="PlaceHolder 5"/>
          <p:cNvSpPr>
            <a:spLocks noGrp="1"/>
          </p:cNvSpPr>
          <p:nvPr>
            <p:ph type="sldNum" idx="18"/>
          </p:nvPr>
        </p:nvSpPr>
        <p:spPr/>
        <p:txBody>
          <a:bodyPr/>
          <a:lstStyle/>
          <a:p>
            <a:fld id="{A06A9033-1164-4BA7-A9E0-46916C78FB78}" type="slidenum">
              <a:t>‹N°›</a:t>
            </a:fld>
            <a:endParaRPr/>
          </a:p>
        </p:txBody>
      </p:sp>
      <p:sp>
        <p:nvSpPr>
          <p:cNvPr id="7" name="PlaceHolder 6"/>
          <p:cNvSpPr>
            <a:spLocks noGrp="1"/>
          </p:cNvSpPr>
          <p:nvPr>
            <p:ph type="dt" idx="16"/>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WO_OBJECTS_WITH_TEXT">
    <p:spTree>
      <p:nvGrpSpPr>
        <p:cNvPr id="1" name=""/>
        <p:cNvGrpSpPr/>
        <p:nvPr/>
      </p:nvGrpSpPr>
      <p:grpSpPr>
        <a:xfrm>
          <a:off x="0" y="0"/>
          <a:ext cx="0" cy="0"/>
          <a:chOff x="0" y="0"/>
          <a:chExt cx="0" cy="0"/>
        </a:xfrm>
      </p:grpSpPr>
      <p:sp>
        <p:nvSpPr>
          <p:cNvPr id="2" name="PlaceHolder 1"/>
          <p:cNvSpPr>
            <a:spLocks noGrp="1"/>
          </p:cNvSpPr>
          <p:nvPr>
            <p:ph type="ftr" idx="20"/>
          </p:nvPr>
        </p:nvSpPr>
        <p:spPr/>
        <p:txBody>
          <a:bodyPr/>
          <a:lstStyle/>
          <a:p>
            <a:r>
              <a:t>Footer</a:t>
            </a:r>
          </a:p>
        </p:txBody>
      </p:sp>
      <p:sp>
        <p:nvSpPr>
          <p:cNvPr id="3" name="PlaceHolder 2"/>
          <p:cNvSpPr>
            <a:spLocks noGrp="1"/>
          </p:cNvSpPr>
          <p:nvPr>
            <p:ph type="sldNum" idx="21"/>
          </p:nvPr>
        </p:nvSpPr>
        <p:spPr/>
        <p:txBody>
          <a:bodyPr/>
          <a:lstStyle/>
          <a:p>
            <a:fld id="{A10B23F7-41FC-46D3-A6E2-BD3A181E2F6C}" type="slidenum">
              <a:t>‹N°›</a:t>
            </a:fld>
            <a:endParaRPr/>
          </a:p>
        </p:txBody>
      </p:sp>
      <p:sp>
        <p:nvSpPr>
          <p:cNvPr id="4" name="PlaceHolder 3"/>
          <p:cNvSpPr>
            <a:spLocks noGrp="1"/>
          </p:cNvSpPr>
          <p:nvPr>
            <p:ph type="dt" idx="19"/>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_ONLY">
    <p:spTree>
      <p:nvGrpSpPr>
        <p:cNvPr id="1" name=""/>
        <p:cNvGrpSpPr/>
        <p:nvPr/>
      </p:nvGrpSpPr>
      <p:grpSpPr>
        <a:xfrm>
          <a:off x="0" y="0"/>
          <a:ext cx="0" cy="0"/>
          <a:chOff x="0" y="0"/>
          <a:chExt cx="0" cy="0"/>
        </a:xfrm>
      </p:grpSpPr>
      <p:sp>
        <p:nvSpPr>
          <p:cNvPr id="50"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fr-FR" sz="1400" b="0" strike="noStrike" spc="-1">
              <a:solidFill>
                <a:srgbClr val="000000"/>
              </a:solidFill>
              <a:latin typeface="Arial"/>
            </a:endParaRPr>
          </a:p>
        </p:txBody>
      </p:sp>
      <p:sp>
        <p:nvSpPr>
          <p:cNvPr id="3" name="PlaceHolder 2"/>
          <p:cNvSpPr>
            <a:spLocks noGrp="1"/>
          </p:cNvSpPr>
          <p:nvPr>
            <p:ph type="ftr" idx="23"/>
          </p:nvPr>
        </p:nvSpPr>
        <p:spPr/>
        <p:txBody>
          <a:bodyPr/>
          <a:lstStyle/>
          <a:p>
            <a:r>
              <a:t>Footer</a:t>
            </a:r>
          </a:p>
        </p:txBody>
      </p:sp>
      <p:sp>
        <p:nvSpPr>
          <p:cNvPr id="4" name="PlaceHolder 3"/>
          <p:cNvSpPr>
            <a:spLocks noGrp="1"/>
          </p:cNvSpPr>
          <p:nvPr>
            <p:ph type="sldNum" idx="24"/>
          </p:nvPr>
        </p:nvSpPr>
        <p:spPr/>
        <p:txBody>
          <a:bodyPr/>
          <a:lstStyle/>
          <a:p>
            <a:fld id="{AAB57926-5AF3-482B-888A-8ABA14AF5DE3}" type="slidenum">
              <a:t>‹N°›</a:t>
            </a:fld>
            <a:endParaRPr/>
          </a:p>
        </p:txBody>
      </p:sp>
      <p:sp>
        <p:nvSpPr>
          <p:cNvPr id="5" name="PlaceHolder 4"/>
          <p:cNvSpPr>
            <a:spLocks noGrp="1"/>
          </p:cNvSpPr>
          <p:nvPr>
            <p:ph type="dt" idx="22"/>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ceHolder 1"/>
          <p:cNvSpPr>
            <a:spLocks noGrp="1"/>
          </p:cNvSpPr>
          <p:nvPr>
            <p:ph type="ftr" idx="26"/>
          </p:nvPr>
        </p:nvSpPr>
        <p:spPr/>
        <p:txBody>
          <a:bodyPr/>
          <a:lstStyle/>
          <a:p>
            <a:r>
              <a:t>Footer</a:t>
            </a:r>
          </a:p>
        </p:txBody>
      </p:sp>
      <p:sp>
        <p:nvSpPr>
          <p:cNvPr id="3" name="PlaceHolder 2"/>
          <p:cNvSpPr>
            <a:spLocks noGrp="1"/>
          </p:cNvSpPr>
          <p:nvPr>
            <p:ph type="sldNum" idx="27"/>
          </p:nvPr>
        </p:nvSpPr>
        <p:spPr/>
        <p:txBody>
          <a:bodyPr/>
          <a:lstStyle/>
          <a:p>
            <a:fld id="{6A56A55A-1990-4066-BE49-40302721FEFE}" type="slidenum">
              <a:t>‹N°›</a:t>
            </a:fld>
            <a:endParaRPr/>
          </a:p>
        </p:txBody>
      </p:sp>
      <p:sp>
        <p:nvSpPr>
          <p:cNvPr id="4" name="PlaceHolder 3"/>
          <p:cNvSpPr>
            <a:spLocks noGrp="1"/>
          </p:cNvSpPr>
          <p:nvPr>
            <p:ph type="dt" idx="25"/>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1523880" y="1122480"/>
            <a:ext cx="9143640" cy="2387160"/>
          </a:xfrm>
          <a:prstGeom prst="rect">
            <a:avLst/>
          </a:prstGeom>
          <a:noFill/>
          <a:ln w="0">
            <a:noFill/>
          </a:ln>
        </p:spPr>
        <p:txBody>
          <a:bodyPr anchor="b">
            <a:normAutofit/>
          </a:bodyPr>
          <a:lstStyle/>
          <a:p>
            <a:pPr indent="0">
              <a:buNone/>
            </a:pPr>
            <a:r>
              <a:rPr lang="fr-FR" sz="6000" b="0" strike="noStrike" spc="-1">
                <a:solidFill>
                  <a:srgbClr val="000000"/>
                </a:solidFill>
                <a:latin typeface="Arial"/>
              </a:rPr>
              <a:t>Cliquez pour éditer le format du texte-titre</a:t>
            </a:r>
          </a:p>
        </p:txBody>
      </p:sp>
      <p:sp>
        <p:nvSpPr>
          <p:cNvPr id="6" name="PlaceHolder 2"/>
          <p:cNvSpPr>
            <a:spLocks noGrp="1"/>
          </p:cNvSpPr>
          <p:nvPr>
            <p:ph type="dt" idx="1"/>
          </p:nvPr>
        </p:nvSpPr>
        <p:spPr>
          <a:xfrm>
            <a:off x="838080" y="6356520"/>
            <a:ext cx="2742840" cy="364680"/>
          </a:xfrm>
          <a:prstGeom prst="rect">
            <a:avLst/>
          </a:prstGeom>
          <a:noFill/>
          <a:ln w="0">
            <a:noFill/>
          </a:ln>
        </p:spPr>
        <p:txBody>
          <a:bodyPr anchor="ctr">
            <a:noAutofit/>
          </a:bodyPr>
          <a:lstStyle>
            <a:lvl1pPr indent="0">
              <a:lnSpc>
                <a:spcPct val="100000"/>
              </a:lnSpc>
              <a:buNone/>
              <a:defRPr lang="fr-FR" sz="1200" b="0" strike="noStrike" spc="-1">
                <a:solidFill>
                  <a:srgbClr val="888888"/>
                </a:solidFill>
                <a:latin typeface="Calibri"/>
                <a:ea typeface="Calibri"/>
              </a:defRPr>
            </a:lvl1pPr>
          </a:lstStyle>
          <a:p>
            <a:pPr indent="0">
              <a:lnSpc>
                <a:spcPct val="100000"/>
              </a:lnSpc>
              <a:buNone/>
            </a:pPr>
            <a:r>
              <a:rPr lang="fr-FR" sz="1200" b="0" strike="noStrike" spc="-1">
                <a:solidFill>
                  <a:srgbClr val="888888"/>
                </a:solidFill>
                <a:latin typeface="Calibri"/>
                <a:ea typeface="Calibri"/>
              </a:rPr>
              <a:t>&lt;date/heure&gt;</a:t>
            </a:r>
            <a:endParaRPr lang="fr-FR" sz="1200" b="0" strike="noStrike" spc="-1">
              <a:solidFill>
                <a:srgbClr val="000000"/>
              </a:solidFill>
              <a:latin typeface="Calibri"/>
            </a:endParaRPr>
          </a:p>
        </p:txBody>
      </p:sp>
      <p:sp>
        <p:nvSpPr>
          <p:cNvPr id="2" name="PlaceHolder 3"/>
          <p:cNvSpPr>
            <a:spLocks noGrp="1"/>
          </p:cNvSpPr>
          <p:nvPr>
            <p:ph type="ftr" idx="2"/>
          </p:nvPr>
        </p:nvSpPr>
        <p:spPr>
          <a:xfrm>
            <a:off x="4038480" y="6356520"/>
            <a:ext cx="4114440" cy="364680"/>
          </a:xfrm>
          <a:prstGeom prst="rect">
            <a:avLst/>
          </a:prstGeom>
          <a:noFill/>
          <a:ln w="0">
            <a:noFill/>
          </a:ln>
        </p:spPr>
        <p:txBody>
          <a:bodyPr anchor="ctr">
            <a:noAutofit/>
          </a:bodyPr>
          <a:lstStyle>
            <a:lvl1pPr indent="0" algn="ctr">
              <a:lnSpc>
                <a:spcPct val="100000"/>
              </a:lnSpc>
              <a:buNone/>
              <a:defRPr lang="fr-FR" sz="1200" b="0" strike="noStrike" spc="-1">
                <a:solidFill>
                  <a:srgbClr val="888888"/>
                </a:solidFill>
                <a:latin typeface="Calibri"/>
                <a:ea typeface="Calibri"/>
              </a:defRPr>
            </a:lvl1pPr>
          </a:lstStyle>
          <a:p>
            <a:pPr indent="0" algn="ctr">
              <a:lnSpc>
                <a:spcPct val="100000"/>
              </a:lnSpc>
              <a:buNone/>
            </a:pPr>
            <a:r>
              <a:rPr lang="fr-FR" sz="1200" b="0" strike="noStrike" spc="-1">
                <a:solidFill>
                  <a:srgbClr val="888888"/>
                </a:solidFill>
                <a:latin typeface="Calibri"/>
                <a:ea typeface="Calibri"/>
              </a:rPr>
              <a:t>&lt;pied de page&gt;</a:t>
            </a:r>
            <a:endParaRPr lang="fr-FR" sz="1200" b="0" strike="noStrike" spc="-1">
              <a:solidFill>
                <a:srgbClr val="000000"/>
              </a:solidFill>
              <a:latin typeface="Calibri"/>
            </a:endParaRPr>
          </a:p>
        </p:txBody>
      </p:sp>
      <p:sp>
        <p:nvSpPr>
          <p:cNvPr id="3" name="PlaceHolder 4"/>
          <p:cNvSpPr>
            <a:spLocks noGrp="1"/>
          </p:cNvSpPr>
          <p:nvPr>
            <p:ph type="sldNum" idx="3"/>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AC7D3EB9-E664-4D1C-8978-195E479A8CEB}" type="slidenum">
              <a:rPr lang="fr-FR" sz="1200" b="0" strike="noStrike" spc="-1">
                <a:solidFill>
                  <a:srgbClr val="888888"/>
                </a:solidFill>
                <a:latin typeface="Calibri"/>
                <a:ea typeface="Calibri"/>
              </a:rPr>
              <a:t>‹N°›</a:t>
            </a:fld>
            <a:endParaRPr lang="fr-FR" sz="1200" b="0" strike="noStrike" spc="-1">
              <a:solidFill>
                <a:srgbClr val="000000"/>
              </a:solidFill>
              <a:latin typeface="Calibri"/>
            </a:endParaRPr>
          </a:p>
        </p:txBody>
      </p:sp>
      <p:sp>
        <p:nvSpPr>
          <p:cNvPr id="4"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1400" b="0" strike="noStrike" spc="-1">
                <a:solidFill>
                  <a:srgbClr val="000000"/>
                </a:solidFill>
                <a:latin typeface="Arial"/>
              </a:rPr>
              <a:t>Cliquez pour éditer le format du plan de texte</a:t>
            </a:r>
          </a:p>
          <a:p>
            <a:pPr marL="864000" lvl="1" indent="-324000">
              <a:spcBef>
                <a:spcPts val="1134"/>
              </a:spcBef>
              <a:buClr>
                <a:srgbClr val="000000"/>
              </a:buClr>
              <a:buSzPct val="75000"/>
              <a:buFont typeface="Symbol" charset="2"/>
              <a:buChar char=""/>
            </a:pPr>
            <a:r>
              <a:rPr lang="fr-FR" sz="1400" b="0" strike="noStrike" spc="-1">
                <a:solidFill>
                  <a:srgbClr val="000000"/>
                </a:solidFill>
                <a:latin typeface="Arial"/>
              </a:rPr>
              <a:t>Second niveau de plan</a:t>
            </a:r>
          </a:p>
          <a:p>
            <a:pPr marL="1296000" lvl="2" indent="-288000">
              <a:spcBef>
                <a:spcPts val="850"/>
              </a:spcBef>
              <a:buClr>
                <a:srgbClr val="000000"/>
              </a:buClr>
              <a:buSzPct val="45000"/>
              <a:buFont typeface="Wingdings" charset="2"/>
              <a:buChar char=""/>
            </a:pPr>
            <a:r>
              <a:rPr lang="fr-FR" sz="1400" b="0" strike="noStrike" spc="-1">
                <a:solidFill>
                  <a:srgbClr val="000000"/>
                </a:solidFill>
                <a:latin typeface="Arial"/>
              </a:rPr>
              <a:t>Troisième niveau de plan</a:t>
            </a:r>
          </a:p>
          <a:p>
            <a:pPr marL="1728000" lvl="3" indent="-216000">
              <a:spcBef>
                <a:spcPts val="567"/>
              </a:spcBef>
              <a:buClr>
                <a:srgbClr val="000000"/>
              </a:buClr>
              <a:buSzPct val="75000"/>
              <a:buFont typeface="Symbol" charset="2"/>
              <a:buChar char=""/>
            </a:pPr>
            <a:r>
              <a:rPr lang="fr-FR" sz="1400" b="0" strike="noStrike" spc="-1">
                <a:solidFill>
                  <a:srgbClr val="000000"/>
                </a:solidFill>
                <a:latin typeface="Arial"/>
              </a:rPr>
              <a:t>Quatrième niveau de plan</a:t>
            </a:r>
          </a:p>
          <a:p>
            <a:pPr marL="2160000" lvl="4" indent="-216000">
              <a:spcBef>
                <a:spcPts val="283"/>
              </a:spcBef>
              <a:buClr>
                <a:srgbClr val="000000"/>
              </a:buClr>
              <a:buSzPct val="45000"/>
              <a:buFont typeface="Wingdings" charset="2"/>
              <a:buChar char=""/>
            </a:pPr>
            <a:r>
              <a:rPr lang="fr-FR" sz="2000" b="0" strike="noStrike" spc="-1">
                <a:solidFill>
                  <a:srgbClr val="000000"/>
                </a:solidFill>
                <a:latin typeface="Arial"/>
              </a:rPr>
              <a:t>Cinquième niveau de plan</a:t>
            </a:r>
          </a:p>
          <a:p>
            <a:pPr marL="2592000" lvl="5" indent="-216000">
              <a:spcBef>
                <a:spcPts val="283"/>
              </a:spcBef>
              <a:buClr>
                <a:srgbClr val="000000"/>
              </a:buClr>
              <a:buSzPct val="45000"/>
              <a:buFont typeface="Wingdings" charset="2"/>
              <a:buChar char=""/>
            </a:pPr>
            <a:r>
              <a:rPr lang="fr-FR" sz="2000" b="0" strike="noStrike" spc="-1">
                <a:solidFill>
                  <a:srgbClr val="000000"/>
                </a:solidFill>
                <a:latin typeface="Arial"/>
              </a:rPr>
              <a:t>Sixième niveau de plan</a:t>
            </a:r>
          </a:p>
          <a:p>
            <a:pPr marL="3024000" lvl="6" indent="-216000">
              <a:spcBef>
                <a:spcPts val="283"/>
              </a:spcBef>
              <a:buClr>
                <a:srgbClr val="000000"/>
              </a:buClr>
              <a:buSzPct val="45000"/>
              <a:buFont typeface="Wingdings" charset="2"/>
              <a:buChar char=""/>
            </a:pPr>
            <a:r>
              <a:rPr lang="fr-FR" sz="2000" b="0" strike="noStrike" spc="-1">
                <a:solidFill>
                  <a:srgbClr val="000000"/>
                </a:solidFill>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54" name="PlaceHolder 1"/>
          <p:cNvSpPr>
            <a:spLocks noGrp="1"/>
          </p:cNvSpPr>
          <p:nvPr>
            <p:ph type="title"/>
          </p:nvPr>
        </p:nvSpPr>
        <p:spPr>
          <a:xfrm>
            <a:off x="839880" y="457200"/>
            <a:ext cx="3931920" cy="1599840"/>
          </a:xfrm>
          <a:prstGeom prst="rect">
            <a:avLst/>
          </a:prstGeom>
          <a:noFill/>
          <a:ln w="0">
            <a:noFill/>
          </a:ln>
        </p:spPr>
        <p:txBody>
          <a:bodyPr anchor="b">
            <a:normAutofit/>
          </a:bodyPr>
          <a:lstStyle/>
          <a:p>
            <a:pPr indent="0">
              <a:buNone/>
            </a:pPr>
            <a:r>
              <a:rPr lang="fr-FR" sz="3200" b="0" strike="noStrike" spc="-1">
                <a:solidFill>
                  <a:srgbClr val="000000"/>
                </a:solidFill>
                <a:latin typeface="Arial"/>
              </a:rPr>
              <a:t>Cliquez pour éditer le format du texte-titre</a:t>
            </a:r>
          </a:p>
        </p:txBody>
      </p:sp>
      <p:sp>
        <p:nvSpPr>
          <p:cNvPr id="55" name="PlaceHolder 2"/>
          <p:cNvSpPr>
            <a:spLocks noGrp="1"/>
          </p:cNvSpPr>
          <p:nvPr>
            <p:ph type="body"/>
          </p:nvPr>
        </p:nvSpPr>
        <p:spPr>
          <a:xfrm>
            <a:off x="5183280" y="987480"/>
            <a:ext cx="6171840" cy="4873320"/>
          </a:xfrm>
          <a:prstGeom prst="rect">
            <a:avLst/>
          </a:prstGeom>
          <a:noFill/>
          <a:ln w="0">
            <a:noFill/>
          </a:ln>
        </p:spPr>
        <p:txBody>
          <a:bodyPr anchor="t">
            <a:normAutofit fontScale="81242"/>
          </a:bodyPr>
          <a:lstStyle/>
          <a:p>
            <a:pPr marL="432000" indent="-324000">
              <a:spcBef>
                <a:spcPts val="1417"/>
              </a:spcBef>
              <a:buClr>
                <a:srgbClr val="000000"/>
              </a:buClr>
              <a:buSzPct val="45000"/>
              <a:buFont typeface="Wingdings" charset="2"/>
              <a:buChar char=""/>
            </a:pPr>
            <a:r>
              <a:rPr lang="fr-FR" sz="3200" b="0" strike="noStrike" spc="-1">
                <a:solidFill>
                  <a:srgbClr val="000000"/>
                </a:solidFill>
                <a:latin typeface="Arial"/>
              </a:rPr>
              <a:t>Cliquez pour éditer le format du plan de texte</a:t>
            </a:r>
          </a:p>
          <a:p>
            <a:pPr marL="864000" lvl="1" indent="-324000">
              <a:spcBef>
                <a:spcPts val="1134"/>
              </a:spcBef>
              <a:buClr>
                <a:srgbClr val="000000"/>
              </a:buClr>
              <a:buSzPct val="75000"/>
              <a:buFont typeface="Symbol" charset="2"/>
              <a:buChar char=""/>
            </a:pPr>
            <a:r>
              <a:rPr lang="fr-FR" sz="3200" b="0" strike="noStrike" spc="-1">
                <a:solidFill>
                  <a:srgbClr val="000000"/>
                </a:solidFill>
                <a:latin typeface="Arial"/>
              </a:rPr>
              <a:t>Second niveau de plan</a:t>
            </a:r>
          </a:p>
          <a:p>
            <a:pPr marL="1296000" lvl="2" indent="-288000">
              <a:spcBef>
                <a:spcPts val="850"/>
              </a:spcBef>
              <a:buClr>
                <a:srgbClr val="000000"/>
              </a:buClr>
              <a:buSzPct val="45000"/>
              <a:buFont typeface="Wingdings" charset="2"/>
              <a:buChar char=""/>
            </a:pPr>
            <a:r>
              <a:rPr lang="fr-FR" sz="3200" b="0" strike="noStrike" spc="-1">
                <a:solidFill>
                  <a:srgbClr val="000000"/>
                </a:solidFill>
                <a:latin typeface="Arial"/>
              </a:rPr>
              <a:t>Troisième niveau de plan</a:t>
            </a:r>
          </a:p>
          <a:p>
            <a:pPr marL="1728000" lvl="3" indent="-216000">
              <a:spcBef>
                <a:spcPts val="567"/>
              </a:spcBef>
              <a:buClr>
                <a:srgbClr val="000000"/>
              </a:buClr>
              <a:buSzPct val="75000"/>
              <a:buFont typeface="Symbol" charset="2"/>
              <a:buChar char=""/>
            </a:pPr>
            <a:r>
              <a:rPr lang="fr-FR" sz="3200" b="0" strike="noStrike" spc="-1">
                <a:solidFill>
                  <a:srgbClr val="000000"/>
                </a:solidFill>
                <a:latin typeface="Arial"/>
              </a:rPr>
              <a:t>Quatrième niveau de plan</a:t>
            </a:r>
          </a:p>
          <a:p>
            <a:pPr marL="2160000" lvl="4" indent="-216000">
              <a:spcBef>
                <a:spcPts val="283"/>
              </a:spcBef>
              <a:buClr>
                <a:srgbClr val="000000"/>
              </a:buClr>
              <a:buSzPct val="45000"/>
              <a:buFont typeface="Wingdings" charset="2"/>
              <a:buChar char=""/>
            </a:pPr>
            <a:r>
              <a:rPr lang="fr-FR" sz="3200" b="0" strike="noStrike" spc="-1">
                <a:solidFill>
                  <a:srgbClr val="000000"/>
                </a:solidFill>
                <a:latin typeface="Arial"/>
              </a:rPr>
              <a:t>Cinquième niveau de plan</a:t>
            </a:r>
          </a:p>
          <a:p>
            <a:pPr marL="2592000" lvl="5" indent="-216000">
              <a:spcBef>
                <a:spcPts val="283"/>
              </a:spcBef>
              <a:buClr>
                <a:srgbClr val="000000"/>
              </a:buClr>
              <a:buSzPct val="45000"/>
              <a:buFont typeface="Wingdings" charset="2"/>
              <a:buChar char=""/>
            </a:pPr>
            <a:r>
              <a:rPr lang="fr-FR" sz="3200" b="0" strike="noStrike" spc="-1">
                <a:solidFill>
                  <a:srgbClr val="000000"/>
                </a:solidFill>
                <a:latin typeface="Arial"/>
              </a:rPr>
              <a:t>Sixième niveau de plan</a:t>
            </a:r>
          </a:p>
          <a:p>
            <a:pPr marL="3024000" lvl="6" indent="-216000">
              <a:spcBef>
                <a:spcPts val="283"/>
              </a:spcBef>
              <a:buClr>
                <a:srgbClr val="000000"/>
              </a:buClr>
              <a:buSzPct val="45000"/>
              <a:buFont typeface="Wingdings" charset="2"/>
              <a:buChar char=""/>
            </a:pPr>
            <a:r>
              <a:rPr lang="fr-FR" sz="3200" b="0" strike="noStrike" spc="-1">
                <a:solidFill>
                  <a:srgbClr val="000000"/>
                </a:solidFill>
                <a:latin typeface="Arial"/>
              </a:rPr>
              <a:t>Septième niveau de plan</a:t>
            </a:r>
          </a:p>
        </p:txBody>
      </p:sp>
      <p:sp>
        <p:nvSpPr>
          <p:cNvPr id="56" name="PlaceHolder 3"/>
          <p:cNvSpPr>
            <a:spLocks noGrp="1"/>
          </p:cNvSpPr>
          <p:nvPr>
            <p:ph type="body"/>
          </p:nvPr>
        </p:nvSpPr>
        <p:spPr>
          <a:xfrm>
            <a:off x="839880" y="2057400"/>
            <a:ext cx="3931920" cy="3811320"/>
          </a:xfrm>
          <a:prstGeom prst="rect">
            <a:avLst/>
          </a:prstGeom>
          <a:noFill/>
          <a:ln w="0">
            <a:noFill/>
          </a:ln>
        </p:spPr>
        <p:txBody>
          <a:bodyPr anchor="t">
            <a:normAutofit fontScale="93198" lnSpcReduction="10000"/>
          </a:bodyPr>
          <a:lstStyle/>
          <a:p>
            <a:pPr marL="432000" indent="-324000">
              <a:spcBef>
                <a:spcPts val="1417"/>
              </a:spcBef>
              <a:buClr>
                <a:srgbClr val="000000"/>
              </a:buClr>
              <a:buSzPct val="45000"/>
              <a:buFont typeface="Wingdings" charset="2"/>
              <a:buChar char=""/>
            </a:pPr>
            <a:r>
              <a:rPr lang="fr-FR" sz="1600" b="0" strike="noStrike" spc="-1">
                <a:solidFill>
                  <a:srgbClr val="000000"/>
                </a:solidFill>
                <a:latin typeface="Arial"/>
              </a:rPr>
              <a:t>Cliquez pour éditer le format du plan de texte</a:t>
            </a:r>
          </a:p>
          <a:p>
            <a:pPr marL="864000" lvl="1" indent="-324000">
              <a:spcBef>
                <a:spcPts val="1134"/>
              </a:spcBef>
              <a:buClr>
                <a:srgbClr val="000000"/>
              </a:buClr>
              <a:buSzPct val="75000"/>
              <a:buFont typeface="Symbol" charset="2"/>
              <a:buChar char=""/>
            </a:pPr>
            <a:r>
              <a:rPr lang="fr-FR" sz="1600" b="0" strike="noStrike" spc="-1">
                <a:solidFill>
                  <a:srgbClr val="000000"/>
                </a:solidFill>
                <a:latin typeface="Arial"/>
              </a:rPr>
              <a:t>Second niveau de plan</a:t>
            </a:r>
          </a:p>
          <a:p>
            <a:pPr marL="1296000" lvl="2" indent="-288000">
              <a:spcBef>
                <a:spcPts val="850"/>
              </a:spcBef>
              <a:buClr>
                <a:srgbClr val="000000"/>
              </a:buClr>
              <a:buSzPct val="45000"/>
              <a:buFont typeface="Wingdings" charset="2"/>
              <a:buChar char=""/>
            </a:pPr>
            <a:r>
              <a:rPr lang="fr-FR" sz="1600" b="0" strike="noStrike" spc="-1">
                <a:solidFill>
                  <a:srgbClr val="000000"/>
                </a:solidFill>
                <a:latin typeface="Arial"/>
              </a:rPr>
              <a:t>Troisième niveau de plan</a:t>
            </a:r>
          </a:p>
          <a:p>
            <a:pPr marL="1728000" lvl="3" indent="-216000">
              <a:spcBef>
                <a:spcPts val="567"/>
              </a:spcBef>
              <a:buClr>
                <a:srgbClr val="000000"/>
              </a:buClr>
              <a:buSzPct val="75000"/>
              <a:buFont typeface="Symbol" charset="2"/>
              <a:buChar char=""/>
            </a:pPr>
            <a:r>
              <a:rPr lang="fr-FR" sz="1600" b="0" strike="noStrike" spc="-1">
                <a:solidFill>
                  <a:srgbClr val="000000"/>
                </a:solidFill>
                <a:latin typeface="Arial"/>
              </a:rPr>
              <a:t>Quatrième niveau de plan</a:t>
            </a:r>
          </a:p>
          <a:p>
            <a:pPr marL="2160000" lvl="4" indent="-216000">
              <a:spcBef>
                <a:spcPts val="283"/>
              </a:spcBef>
              <a:buClr>
                <a:srgbClr val="000000"/>
              </a:buClr>
              <a:buSzPct val="45000"/>
              <a:buFont typeface="Wingdings" charset="2"/>
              <a:buChar char=""/>
            </a:pPr>
            <a:r>
              <a:rPr lang="fr-FR" sz="1600" b="0" strike="noStrike" spc="-1">
                <a:solidFill>
                  <a:srgbClr val="000000"/>
                </a:solidFill>
                <a:latin typeface="Arial"/>
              </a:rPr>
              <a:t>Cinquième niveau de plan</a:t>
            </a:r>
          </a:p>
          <a:p>
            <a:pPr marL="2592000" lvl="5" indent="-216000">
              <a:spcBef>
                <a:spcPts val="283"/>
              </a:spcBef>
              <a:buClr>
                <a:srgbClr val="000000"/>
              </a:buClr>
              <a:buSzPct val="45000"/>
              <a:buFont typeface="Wingdings" charset="2"/>
              <a:buChar char=""/>
            </a:pPr>
            <a:r>
              <a:rPr lang="fr-FR" sz="1600" b="0" strike="noStrike" spc="-1">
                <a:solidFill>
                  <a:srgbClr val="000000"/>
                </a:solidFill>
                <a:latin typeface="Arial"/>
              </a:rPr>
              <a:t>Sixième niveau de plan</a:t>
            </a:r>
          </a:p>
          <a:p>
            <a:pPr marL="3024000" lvl="6" indent="-216000">
              <a:spcBef>
                <a:spcPts val="283"/>
              </a:spcBef>
              <a:buClr>
                <a:srgbClr val="000000"/>
              </a:buClr>
              <a:buSzPct val="45000"/>
              <a:buFont typeface="Wingdings" charset="2"/>
              <a:buChar char=""/>
            </a:pPr>
            <a:r>
              <a:rPr lang="fr-FR" sz="1600" b="0" strike="noStrike" spc="-1">
                <a:solidFill>
                  <a:srgbClr val="000000"/>
                </a:solidFill>
                <a:latin typeface="Arial"/>
              </a:rPr>
              <a:t>Septième niveau de plan</a:t>
            </a:r>
          </a:p>
        </p:txBody>
      </p:sp>
      <p:sp>
        <p:nvSpPr>
          <p:cNvPr id="57" name="PlaceHolder 4"/>
          <p:cNvSpPr>
            <a:spLocks noGrp="1"/>
          </p:cNvSpPr>
          <p:nvPr>
            <p:ph type="dt" idx="28"/>
          </p:nvPr>
        </p:nvSpPr>
        <p:spPr>
          <a:xfrm>
            <a:off x="838080" y="6356520"/>
            <a:ext cx="2742840" cy="364680"/>
          </a:xfrm>
          <a:prstGeom prst="rect">
            <a:avLst/>
          </a:prstGeom>
          <a:noFill/>
          <a:ln w="0">
            <a:noFill/>
          </a:ln>
        </p:spPr>
        <p:txBody>
          <a:bodyPr anchor="ctr">
            <a:noAutofit/>
          </a:bodyPr>
          <a:lstStyle>
            <a:lvl1pPr indent="0">
              <a:lnSpc>
                <a:spcPct val="100000"/>
              </a:lnSpc>
              <a:buNone/>
              <a:defRPr lang="fr-FR" sz="1200" b="0" strike="noStrike" spc="-1">
                <a:solidFill>
                  <a:srgbClr val="888888"/>
                </a:solidFill>
                <a:latin typeface="Calibri"/>
                <a:ea typeface="Calibri"/>
              </a:defRPr>
            </a:lvl1pPr>
          </a:lstStyle>
          <a:p>
            <a:pPr indent="0">
              <a:lnSpc>
                <a:spcPct val="100000"/>
              </a:lnSpc>
              <a:buNone/>
            </a:pPr>
            <a:r>
              <a:rPr lang="fr-FR" sz="1200" b="0" strike="noStrike" spc="-1">
                <a:solidFill>
                  <a:srgbClr val="888888"/>
                </a:solidFill>
                <a:latin typeface="Calibri"/>
                <a:ea typeface="Calibri"/>
              </a:rPr>
              <a:t>&lt;date/heure&gt;</a:t>
            </a:r>
            <a:endParaRPr lang="fr-FR" sz="1200" b="0" strike="noStrike" spc="-1">
              <a:solidFill>
                <a:srgbClr val="000000"/>
              </a:solidFill>
              <a:latin typeface="Calibri"/>
            </a:endParaRPr>
          </a:p>
        </p:txBody>
      </p:sp>
      <p:sp>
        <p:nvSpPr>
          <p:cNvPr id="58" name="PlaceHolder 5"/>
          <p:cNvSpPr>
            <a:spLocks noGrp="1"/>
          </p:cNvSpPr>
          <p:nvPr>
            <p:ph type="ftr" idx="29"/>
          </p:nvPr>
        </p:nvSpPr>
        <p:spPr>
          <a:xfrm>
            <a:off x="4038480" y="6356520"/>
            <a:ext cx="4114440" cy="364680"/>
          </a:xfrm>
          <a:prstGeom prst="rect">
            <a:avLst/>
          </a:prstGeom>
          <a:noFill/>
          <a:ln w="0">
            <a:noFill/>
          </a:ln>
        </p:spPr>
        <p:txBody>
          <a:bodyPr anchor="ctr">
            <a:noAutofit/>
          </a:bodyPr>
          <a:lstStyle>
            <a:lvl1pPr indent="0" algn="ctr">
              <a:lnSpc>
                <a:spcPct val="100000"/>
              </a:lnSpc>
              <a:buNone/>
              <a:defRPr lang="fr-FR" sz="1200" b="0" strike="noStrike" spc="-1">
                <a:solidFill>
                  <a:srgbClr val="888888"/>
                </a:solidFill>
                <a:latin typeface="Calibri"/>
                <a:ea typeface="Calibri"/>
              </a:defRPr>
            </a:lvl1pPr>
          </a:lstStyle>
          <a:p>
            <a:pPr indent="0" algn="ctr">
              <a:lnSpc>
                <a:spcPct val="100000"/>
              </a:lnSpc>
              <a:buNone/>
            </a:pPr>
            <a:r>
              <a:rPr lang="fr-FR" sz="1200" b="0" strike="noStrike" spc="-1">
                <a:solidFill>
                  <a:srgbClr val="888888"/>
                </a:solidFill>
                <a:latin typeface="Calibri"/>
                <a:ea typeface="Calibri"/>
              </a:rPr>
              <a:t>&lt;pied de page&gt;</a:t>
            </a:r>
            <a:endParaRPr lang="fr-FR" sz="1200" b="0" strike="noStrike" spc="-1">
              <a:solidFill>
                <a:srgbClr val="000000"/>
              </a:solidFill>
              <a:latin typeface="Calibri"/>
            </a:endParaRPr>
          </a:p>
        </p:txBody>
      </p:sp>
      <p:sp>
        <p:nvSpPr>
          <p:cNvPr id="59" name="PlaceHolder 6"/>
          <p:cNvSpPr>
            <a:spLocks noGrp="1"/>
          </p:cNvSpPr>
          <p:nvPr>
            <p:ph type="sldNum" idx="30"/>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A44E9B31-1884-4B6C-A1E9-DBDA95AE26D5}" type="slidenum">
              <a:rPr lang="fr-FR" sz="1200" b="0" strike="noStrike" spc="-1">
                <a:solidFill>
                  <a:srgbClr val="888888"/>
                </a:solidFill>
                <a:latin typeface="Calibri"/>
                <a:ea typeface="Calibri"/>
              </a:rPr>
              <a:t>‹N°›</a:t>
            </a:fld>
            <a:endParaRPr lang="fr-FR" sz="12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60" name="PlaceHolder 1"/>
          <p:cNvSpPr>
            <a:spLocks noGrp="1"/>
          </p:cNvSpPr>
          <p:nvPr>
            <p:ph type="title"/>
          </p:nvPr>
        </p:nvSpPr>
        <p:spPr>
          <a:xfrm>
            <a:off x="839880" y="457200"/>
            <a:ext cx="3931920" cy="1599840"/>
          </a:xfrm>
          <a:prstGeom prst="rect">
            <a:avLst/>
          </a:prstGeom>
          <a:noFill/>
          <a:ln w="0">
            <a:noFill/>
          </a:ln>
        </p:spPr>
        <p:txBody>
          <a:bodyPr anchor="b">
            <a:normAutofit/>
          </a:bodyPr>
          <a:lstStyle/>
          <a:p>
            <a:pPr indent="0">
              <a:buNone/>
            </a:pPr>
            <a:r>
              <a:rPr lang="fr-FR" sz="3200" b="0" strike="noStrike" spc="-1">
                <a:solidFill>
                  <a:srgbClr val="000000"/>
                </a:solidFill>
                <a:latin typeface="Arial"/>
              </a:rPr>
              <a:t>Cliquez pour éditer le format du texte-titre</a:t>
            </a:r>
          </a:p>
        </p:txBody>
      </p:sp>
      <p:sp>
        <p:nvSpPr>
          <p:cNvPr id="61" name="PlaceHolder 2"/>
          <p:cNvSpPr>
            <a:spLocks noGrp="1"/>
          </p:cNvSpPr>
          <p:nvPr>
            <p:ph type="body"/>
          </p:nvPr>
        </p:nvSpPr>
        <p:spPr>
          <a:xfrm>
            <a:off x="5183280" y="987480"/>
            <a:ext cx="6171840" cy="4873320"/>
          </a:xfrm>
          <a:prstGeom prst="rect">
            <a:avLst/>
          </a:prstGeom>
          <a:noFill/>
          <a:ln w="0">
            <a:noFill/>
          </a:ln>
        </p:spPr>
        <p:txBody>
          <a:bodyPr lIns="90000" tIns="45000" rIns="90000" bIns="45000" anchor="t">
            <a:normAutofit/>
          </a:bodyPr>
          <a:lstStyle/>
          <a:p>
            <a:pPr marL="432000" indent="-324000">
              <a:spcBef>
                <a:spcPts val="1417"/>
              </a:spcBef>
              <a:buClr>
                <a:srgbClr val="000000"/>
              </a:buClr>
              <a:buSzPct val="45000"/>
              <a:buFont typeface="Wingdings" charset="2"/>
              <a:buChar char=""/>
            </a:pPr>
            <a:r>
              <a:rPr lang="fr-FR" sz="1800" b="0" strike="noStrike" spc="-1">
                <a:solidFill>
                  <a:srgbClr val="000000"/>
                </a:solidFill>
                <a:latin typeface="Arial"/>
              </a:rPr>
              <a:t>Cliquez pour éditer le format du plan de texte</a:t>
            </a:r>
          </a:p>
          <a:p>
            <a:pPr marL="864000" lvl="1" indent="-324000">
              <a:spcBef>
                <a:spcPts val="1134"/>
              </a:spcBef>
              <a:buClr>
                <a:srgbClr val="000000"/>
              </a:buClr>
              <a:buSzPct val="75000"/>
              <a:buFont typeface="Symbol" charset="2"/>
              <a:buChar char=""/>
            </a:pPr>
            <a:r>
              <a:rPr lang="fr-FR" sz="1800" b="0" strike="noStrike" spc="-1">
                <a:solidFill>
                  <a:srgbClr val="000000"/>
                </a:solidFill>
                <a:latin typeface="Arial"/>
              </a:rPr>
              <a:t>Second niveau de plan</a:t>
            </a:r>
          </a:p>
          <a:p>
            <a:pPr marL="1296000" lvl="2" indent="-288000">
              <a:spcBef>
                <a:spcPts val="850"/>
              </a:spcBef>
              <a:buClr>
                <a:srgbClr val="000000"/>
              </a:buClr>
              <a:buSzPct val="45000"/>
              <a:buFont typeface="Wingdings" charset="2"/>
              <a:buChar char=""/>
            </a:pPr>
            <a:r>
              <a:rPr lang="fr-FR" sz="1800" b="0" strike="noStrike" spc="-1">
                <a:solidFill>
                  <a:srgbClr val="000000"/>
                </a:solidFill>
                <a:latin typeface="Arial"/>
              </a:rPr>
              <a:t>Troisième niveau de plan</a:t>
            </a:r>
          </a:p>
          <a:p>
            <a:pPr marL="1728000" lvl="3" indent="-216000">
              <a:spcBef>
                <a:spcPts val="567"/>
              </a:spcBef>
              <a:buClr>
                <a:srgbClr val="000000"/>
              </a:buClr>
              <a:buSzPct val="75000"/>
              <a:buFont typeface="Symbol" charset="2"/>
              <a:buChar char=""/>
            </a:pPr>
            <a:r>
              <a:rPr lang="fr-FR" sz="1800" b="0" strike="noStrike" spc="-1">
                <a:solidFill>
                  <a:srgbClr val="000000"/>
                </a:solidFill>
                <a:latin typeface="Arial"/>
              </a:rPr>
              <a:t>Quatrième niveau de plan</a:t>
            </a:r>
          </a:p>
          <a:p>
            <a:pPr marL="2160000" lvl="4" indent="-216000">
              <a:spcBef>
                <a:spcPts val="283"/>
              </a:spcBef>
              <a:buClr>
                <a:srgbClr val="000000"/>
              </a:buClr>
              <a:buSzPct val="45000"/>
              <a:buFont typeface="Wingdings" charset="2"/>
              <a:buChar char=""/>
            </a:pPr>
            <a:r>
              <a:rPr lang="fr-FR" sz="1800" b="0" strike="noStrike" spc="-1">
                <a:solidFill>
                  <a:srgbClr val="000000"/>
                </a:solidFill>
                <a:latin typeface="Arial"/>
              </a:rPr>
              <a:t>Cinquième niveau de plan</a:t>
            </a:r>
          </a:p>
          <a:p>
            <a:pPr marL="2592000" lvl="5" indent="-216000">
              <a:spcBef>
                <a:spcPts val="283"/>
              </a:spcBef>
              <a:buClr>
                <a:srgbClr val="000000"/>
              </a:buClr>
              <a:buSzPct val="45000"/>
              <a:buFont typeface="Wingdings" charset="2"/>
              <a:buChar char=""/>
            </a:pPr>
            <a:r>
              <a:rPr lang="fr-FR" sz="1800" b="0" strike="noStrike" spc="-1">
                <a:solidFill>
                  <a:srgbClr val="000000"/>
                </a:solidFill>
                <a:latin typeface="Arial"/>
              </a:rPr>
              <a:t>Sixième niveau de plan</a:t>
            </a:r>
          </a:p>
          <a:p>
            <a:pPr marL="3024000" lvl="6" indent="-216000">
              <a:spcBef>
                <a:spcPts val="283"/>
              </a:spcBef>
              <a:buClr>
                <a:srgbClr val="000000"/>
              </a:buClr>
              <a:buSzPct val="45000"/>
              <a:buFont typeface="Wingdings" charset="2"/>
              <a:buChar char=""/>
            </a:pPr>
            <a:r>
              <a:rPr lang="fr-FR" sz="1800" b="0" strike="noStrike" spc="-1">
                <a:solidFill>
                  <a:srgbClr val="000000"/>
                </a:solidFill>
                <a:latin typeface="Arial"/>
              </a:rPr>
              <a:t>Septième niveau de plan</a:t>
            </a:r>
          </a:p>
        </p:txBody>
      </p:sp>
      <p:sp>
        <p:nvSpPr>
          <p:cNvPr id="62" name="PlaceHolder 3"/>
          <p:cNvSpPr>
            <a:spLocks noGrp="1"/>
          </p:cNvSpPr>
          <p:nvPr>
            <p:ph type="body"/>
          </p:nvPr>
        </p:nvSpPr>
        <p:spPr>
          <a:xfrm>
            <a:off x="839880" y="2057400"/>
            <a:ext cx="3931920" cy="3811320"/>
          </a:xfrm>
          <a:prstGeom prst="rect">
            <a:avLst/>
          </a:prstGeom>
          <a:noFill/>
          <a:ln w="0">
            <a:noFill/>
          </a:ln>
        </p:spPr>
        <p:txBody>
          <a:bodyPr anchor="t">
            <a:normAutofit fontScale="93198" lnSpcReduction="10000"/>
          </a:bodyPr>
          <a:lstStyle/>
          <a:p>
            <a:pPr marL="432000" indent="-324000">
              <a:spcBef>
                <a:spcPts val="1417"/>
              </a:spcBef>
              <a:buClr>
                <a:srgbClr val="000000"/>
              </a:buClr>
              <a:buSzPct val="45000"/>
              <a:buFont typeface="Wingdings" charset="2"/>
              <a:buChar char=""/>
            </a:pPr>
            <a:r>
              <a:rPr lang="fr-FR" sz="1600" b="0" strike="noStrike" spc="-1">
                <a:solidFill>
                  <a:srgbClr val="000000"/>
                </a:solidFill>
                <a:latin typeface="Arial"/>
              </a:rPr>
              <a:t>Cliquez pour éditer le format du plan de texte</a:t>
            </a:r>
          </a:p>
          <a:p>
            <a:pPr marL="864000" lvl="1" indent="-324000">
              <a:spcBef>
                <a:spcPts val="1134"/>
              </a:spcBef>
              <a:buClr>
                <a:srgbClr val="000000"/>
              </a:buClr>
              <a:buSzPct val="75000"/>
              <a:buFont typeface="Symbol" charset="2"/>
              <a:buChar char=""/>
            </a:pPr>
            <a:r>
              <a:rPr lang="fr-FR" sz="1600" b="0" strike="noStrike" spc="-1">
                <a:solidFill>
                  <a:srgbClr val="000000"/>
                </a:solidFill>
                <a:latin typeface="Arial"/>
              </a:rPr>
              <a:t>Second niveau de plan</a:t>
            </a:r>
          </a:p>
          <a:p>
            <a:pPr marL="1296000" lvl="2" indent="-288000">
              <a:spcBef>
                <a:spcPts val="850"/>
              </a:spcBef>
              <a:buClr>
                <a:srgbClr val="000000"/>
              </a:buClr>
              <a:buSzPct val="45000"/>
              <a:buFont typeface="Wingdings" charset="2"/>
              <a:buChar char=""/>
            </a:pPr>
            <a:r>
              <a:rPr lang="fr-FR" sz="1600" b="0" strike="noStrike" spc="-1">
                <a:solidFill>
                  <a:srgbClr val="000000"/>
                </a:solidFill>
                <a:latin typeface="Arial"/>
              </a:rPr>
              <a:t>Troisième niveau de plan</a:t>
            </a:r>
          </a:p>
          <a:p>
            <a:pPr marL="1728000" lvl="3" indent="-216000">
              <a:spcBef>
                <a:spcPts val="567"/>
              </a:spcBef>
              <a:buClr>
                <a:srgbClr val="000000"/>
              </a:buClr>
              <a:buSzPct val="75000"/>
              <a:buFont typeface="Symbol" charset="2"/>
              <a:buChar char=""/>
            </a:pPr>
            <a:r>
              <a:rPr lang="fr-FR" sz="1600" b="0" strike="noStrike" spc="-1">
                <a:solidFill>
                  <a:srgbClr val="000000"/>
                </a:solidFill>
                <a:latin typeface="Arial"/>
              </a:rPr>
              <a:t>Quatrième niveau de plan</a:t>
            </a:r>
          </a:p>
          <a:p>
            <a:pPr marL="2160000" lvl="4" indent="-216000">
              <a:spcBef>
                <a:spcPts val="283"/>
              </a:spcBef>
              <a:buClr>
                <a:srgbClr val="000000"/>
              </a:buClr>
              <a:buSzPct val="45000"/>
              <a:buFont typeface="Wingdings" charset="2"/>
              <a:buChar char=""/>
            </a:pPr>
            <a:r>
              <a:rPr lang="fr-FR" sz="1600" b="0" strike="noStrike" spc="-1">
                <a:solidFill>
                  <a:srgbClr val="000000"/>
                </a:solidFill>
                <a:latin typeface="Arial"/>
              </a:rPr>
              <a:t>Cinquième niveau de plan</a:t>
            </a:r>
          </a:p>
          <a:p>
            <a:pPr marL="2592000" lvl="5" indent="-216000">
              <a:spcBef>
                <a:spcPts val="283"/>
              </a:spcBef>
              <a:buClr>
                <a:srgbClr val="000000"/>
              </a:buClr>
              <a:buSzPct val="45000"/>
              <a:buFont typeface="Wingdings" charset="2"/>
              <a:buChar char=""/>
            </a:pPr>
            <a:r>
              <a:rPr lang="fr-FR" sz="1600" b="0" strike="noStrike" spc="-1">
                <a:solidFill>
                  <a:srgbClr val="000000"/>
                </a:solidFill>
                <a:latin typeface="Arial"/>
              </a:rPr>
              <a:t>Sixième niveau de plan</a:t>
            </a:r>
          </a:p>
          <a:p>
            <a:pPr marL="3024000" lvl="6" indent="-216000">
              <a:spcBef>
                <a:spcPts val="283"/>
              </a:spcBef>
              <a:buClr>
                <a:srgbClr val="000000"/>
              </a:buClr>
              <a:buSzPct val="45000"/>
              <a:buFont typeface="Wingdings" charset="2"/>
              <a:buChar char=""/>
            </a:pPr>
            <a:r>
              <a:rPr lang="fr-FR" sz="1600" b="0" strike="noStrike" spc="-1">
                <a:solidFill>
                  <a:srgbClr val="000000"/>
                </a:solidFill>
                <a:latin typeface="Arial"/>
              </a:rPr>
              <a:t>Septième niveau de plan</a:t>
            </a:r>
          </a:p>
        </p:txBody>
      </p:sp>
      <p:sp>
        <p:nvSpPr>
          <p:cNvPr id="63" name="PlaceHolder 4"/>
          <p:cNvSpPr>
            <a:spLocks noGrp="1"/>
          </p:cNvSpPr>
          <p:nvPr>
            <p:ph type="dt" idx="31"/>
          </p:nvPr>
        </p:nvSpPr>
        <p:spPr>
          <a:xfrm>
            <a:off x="838080" y="6356520"/>
            <a:ext cx="2742840" cy="364680"/>
          </a:xfrm>
          <a:prstGeom prst="rect">
            <a:avLst/>
          </a:prstGeom>
          <a:noFill/>
          <a:ln w="0">
            <a:noFill/>
          </a:ln>
        </p:spPr>
        <p:txBody>
          <a:bodyPr anchor="ctr">
            <a:noAutofit/>
          </a:bodyPr>
          <a:lstStyle>
            <a:lvl1pPr indent="0">
              <a:lnSpc>
                <a:spcPct val="100000"/>
              </a:lnSpc>
              <a:buNone/>
              <a:defRPr lang="fr-FR" sz="1200" b="0" strike="noStrike" spc="-1">
                <a:solidFill>
                  <a:srgbClr val="888888"/>
                </a:solidFill>
                <a:latin typeface="Calibri"/>
                <a:ea typeface="Calibri"/>
              </a:defRPr>
            </a:lvl1pPr>
          </a:lstStyle>
          <a:p>
            <a:pPr indent="0">
              <a:lnSpc>
                <a:spcPct val="100000"/>
              </a:lnSpc>
              <a:buNone/>
            </a:pPr>
            <a:r>
              <a:rPr lang="fr-FR" sz="1200" b="0" strike="noStrike" spc="-1">
                <a:solidFill>
                  <a:srgbClr val="888888"/>
                </a:solidFill>
                <a:latin typeface="Calibri"/>
                <a:ea typeface="Calibri"/>
              </a:rPr>
              <a:t>&lt;date/heure&gt;</a:t>
            </a:r>
            <a:endParaRPr lang="fr-FR" sz="1200" b="0" strike="noStrike" spc="-1">
              <a:solidFill>
                <a:srgbClr val="000000"/>
              </a:solidFill>
              <a:latin typeface="Calibri"/>
            </a:endParaRPr>
          </a:p>
        </p:txBody>
      </p:sp>
      <p:sp>
        <p:nvSpPr>
          <p:cNvPr id="64" name="PlaceHolder 5"/>
          <p:cNvSpPr>
            <a:spLocks noGrp="1"/>
          </p:cNvSpPr>
          <p:nvPr>
            <p:ph type="ftr" idx="32"/>
          </p:nvPr>
        </p:nvSpPr>
        <p:spPr>
          <a:xfrm>
            <a:off x="4038480" y="6356520"/>
            <a:ext cx="4114440" cy="364680"/>
          </a:xfrm>
          <a:prstGeom prst="rect">
            <a:avLst/>
          </a:prstGeom>
          <a:noFill/>
          <a:ln w="0">
            <a:noFill/>
          </a:ln>
        </p:spPr>
        <p:txBody>
          <a:bodyPr anchor="ctr">
            <a:noAutofit/>
          </a:bodyPr>
          <a:lstStyle>
            <a:lvl1pPr indent="0" algn="ctr">
              <a:lnSpc>
                <a:spcPct val="100000"/>
              </a:lnSpc>
              <a:buNone/>
              <a:defRPr lang="fr-FR" sz="1200" b="0" strike="noStrike" spc="-1">
                <a:solidFill>
                  <a:srgbClr val="888888"/>
                </a:solidFill>
                <a:latin typeface="Calibri"/>
                <a:ea typeface="Calibri"/>
              </a:defRPr>
            </a:lvl1pPr>
          </a:lstStyle>
          <a:p>
            <a:pPr indent="0" algn="ctr">
              <a:lnSpc>
                <a:spcPct val="100000"/>
              </a:lnSpc>
              <a:buNone/>
            </a:pPr>
            <a:r>
              <a:rPr lang="fr-FR" sz="1200" b="0" strike="noStrike" spc="-1">
                <a:solidFill>
                  <a:srgbClr val="888888"/>
                </a:solidFill>
                <a:latin typeface="Calibri"/>
                <a:ea typeface="Calibri"/>
              </a:rPr>
              <a:t>&lt;pied de page&gt;</a:t>
            </a:r>
            <a:endParaRPr lang="fr-FR" sz="1200" b="0" strike="noStrike" spc="-1">
              <a:solidFill>
                <a:srgbClr val="000000"/>
              </a:solidFill>
              <a:latin typeface="Calibri"/>
            </a:endParaRPr>
          </a:p>
        </p:txBody>
      </p:sp>
      <p:sp>
        <p:nvSpPr>
          <p:cNvPr id="65" name="PlaceHolder 6"/>
          <p:cNvSpPr>
            <a:spLocks noGrp="1"/>
          </p:cNvSpPr>
          <p:nvPr>
            <p:ph type="sldNum" idx="33"/>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8718F20F-A714-4F99-BF64-989FD12C4BB5}" type="slidenum">
              <a:rPr lang="fr-FR" sz="1200" b="0" strike="noStrike" spc="-1">
                <a:solidFill>
                  <a:srgbClr val="888888"/>
                </a:solidFill>
                <a:latin typeface="Calibri"/>
                <a:ea typeface="Calibri"/>
              </a:rPr>
              <a:t>‹N°›</a:t>
            </a:fld>
            <a:endParaRPr lang="fr-FR" sz="12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7" name="PlaceHolder 1"/>
          <p:cNvSpPr>
            <a:spLocks noGrp="1"/>
          </p:cNvSpPr>
          <p:nvPr>
            <p:ph type="title"/>
          </p:nvPr>
        </p:nvSpPr>
        <p:spPr>
          <a:xfrm>
            <a:off x="838080" y="365040"/>
            <a:ext cx="10515240" cy="1325160"/>
          </a:xfrm>
          <a:prstGeom prst="rect">
            <a:avLst/>
          </a:prstGeom>
          <a:noFill/>
          <a:ln w="0">
            <a:noFill/>
          </a:ln>
        </p:spPr>
        <p:txBody>
          <a:bodyPr anchor="ctr">
            <a:normAutofit/>
          </a:bodyPr>
          <a:lstStyle/>
          <a:p>
            <a:pPr indent="0">
              <a:buNone/>
            </a:pPr>
            <a:r>
              <a:rPr lang="fr-FR" sz="4400" b="0" strike="noStrike" spc="-1">
                <a:solidFill>
                  <a:srgbClr val="000000"/>
                </a:solidFill>
                <a:latin typeface="Arial"/>
              </a:rPr>
              <a:t>Cliquez pour éditer le format du texte-titre</a:t>
            </a:r>
          </a:p>
        </p:txBody>
      </p:sp>
      <p:sp>
        <p:nvSpPr>
          <p:cNvPr id="8" name="PlaceHolder 2"/>
          <p:cNvSpPr>
            <a:spLocks noGrp="1"/>
          </p:cNvSpPr>
          <p:nvPr>
            <p:ph type="body"/>
          </p:nvPr>
        </p:nvSpPr>
        <p:spPr>
          <a:xfrm rot="5400000">
            <a:off x="3920400" y="-1256400"/>
            <a:ext cx="4350960" cy="10515240"/>
          </a:xfrm>
          <a:prstGeom prst="rect">
            <a:avLst/>
          </a:prstGeom>
          <a:noFill/>
          <a:ln w="0">
            <a:noFill/>
          </a:ln>
        </p:spPr>
        <p:txBody>
          <a:bodyPr anchor="t">
            <a:normAutofit fontScale="71769" lnSpcReduction="10000"/>
          </a:bodyPr>
          <a:lstStyle/>
          <a:p>
            <a:pPr marL="432000" indent="-324000">
              <a:spcBef>
                <a:spcPts val="1417"/>
              </a:spcBef>
              <a:buClr>
                <a:srgbClr val="000000"/>
              </a:buClr>
              <a:buSzPct val="45000"/>
              <a:buFont typeface="Wingdings" charset="2"/>
              <a:buChar char=""/>
            </a:pPr>
            <a:r>
              <a:rPr lang="fr-FR" sz="2800" b="0" strike="noStrike" spc="-1">
                <a:solidFill>
                  <a:srgbClr val="000000"/>
                </a:solidFill>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strike="noStrike" spc="-1">
                <a:solidFill>
                  <a:srgbClr val="000000"/>
                </a:solidFill>
                <a:latin typeface="Arial"/>
              </a:rPr>
              <a:t>Second niveau de plan</a:t>
            </a:r>
          </a:p>
          <a:p>
            <a:pPr marL="1296000" lvl="2" indent="-288000">
              <a:spcBef>
                <a:spcPts val="850"/>
              </a:spcBef>
              <a:buClr>
                <a:srgbClr val="000000"/>
              </a:buClr>
              <a:buSzPct val="45000"/>
              <a:buFont typeface="Wingdings" charset="2"/>
              <a:buChar char=""/>
            </a:pPr>
            <a:r>
              <a:rPr lang="fr-FR" sz="2800" b="0" strike="noStrike" spc="-1">
                <a:solidFill>
                  <a:srgbClr val="000000"/>
                </a:solidFill>
                <a:latin typeface="Arial"/>
              </a:rPr>
              <a:t>Troisième niveau de plan</a:t>
            </a:r>
          </a:p>
          <a:p>
            <a:pPr marL="1728000" lvl="3" indent="-216000">
              <a:spcBef>
                <a:spcPts val="567"/>
              </a:spcBef>
              <a:buClr>
                <a:srgbClr val="000000"/>
              </a:buClr>
              <a:buSzPct val="75000"/>
              <a:buFont typeface="Symbol" charset="2"/>
              <a:buChar char=""/>
            </a:pPr>
            <a:r>
              <a:rPr lang="fr-FR" sz="2800" b="0" strike="noStrike" spc="-1">
                <a:solidFill>
                  <a:srgbClr val="000000"/>
                </a:solidFill>
                <a:latin typeface="Arial"/>
              </a:rPr>
              <a:t>Quatrième niveau de plan</a:t>
            </a:r>
          </a:p>
          <a:p>
            <a:pPr marL="2160000" lvl="4" indent="-216000">
              <a:spcBef>
                <a:spcPts val="283"/>
              </a:spcBef>
              <a:buClr>
                <a:srgbClr val="000000"/>
              </a:buClr>
              <a:buSzPct val="45000"/>
              <a:buFont typeface="Wingdings" charset="2"/>
              <a:buChar char=""/>
            </a:pPr>
            <a:r>
              <a:rPr lang="fr-FR" sz="2800" b="0" strike="noStrike" spc="-1">
                <a:solidFill>
                  <a:srgbClr val="000000"/>
                </a:solidFill>
                <a:latin typeface="Arial"/>
              </a:rPr>
              <a:t>Cinquième niveau de plan</a:t>
            </a:r>
          </a:p>
          <a:p>
            <a:pPr marL="2592000" lvl="5" indent="-216000">
              <a:spcBef>
                <a:spcPts val="283"/>
              </a:spcBef>
              <a:buClr>
                <a:srgbClr val="000000"/>
              </a:buClr>
              <a:buSzPct val="45000"/>
              <a:buFont typeface="Wingdings" charset="2"/>
              <a:buChar char=""/>
            </a:pPr>
            <a:r>
              <a:rPr lang="fr-FR" sz="2800" b="0" strike="noStrike" spc="-1">
                <a:solidFill>
                  <a:srgbClr val="000000"/>
                </a:solidFill>
                <a:latin typeface="Arial"/>
              </a:rPr>
              <a:t>Sixième niveau de plan</a:t>
            </a:r>
          </a:p>
          <a:p>
            <a:pPr marL="3024000" lvl="6" indent="-216000">
              <a:spcBef>
                <a:spcPts val="283"/>
              </a:spcBef>
              <a:buClr>
                <a:srgbClr val="000000"/>
              </a:buClr>
              <a:buSzPct val="45000"/>
              <a:buFont typeface="Wingdings" charset="2"/>
              <a:buChar char=""/>
            </a:pPr>
            <a:r>
              <a:rPr lang="fr-FR" sz="2800" b="0" strike="noStrike" spc="-1">
                <a:solidFill>
                  <a:srgbClr val="000000"/>
                </a:solidFill>
                <a:latin typeface="Arial"/>
              </a:rPr>
              <a:t>Septième niveau de plan</a:t>
            </a:r>
          </a:p>
        </p:txBody>
      </p:sp>
      <p:sp>
        <p:nvSpPr>
          <p:cNvPr id="9" name="PlaceHolder 3"/>
          <p:cNvSpPr>
            <a:spLocks noGrp="1"/>
          </p:cNvSpPr>
          <p:nvPr>
            <p:ph type="dt" idx="4"/>
          </p:nvPr>
        </p:nvSpPr>
        <p:spPr>
          <a:xfrm>
            <a:off x="838080" y="6356520"/>
            <a:ext cx="2742840" cy="364680"/>
          </a:xfrm>
          <a:prstGeom prst="rect">
            <a:avLst/>
          </a:prstGeom>
          <a:noFill/>
          <a:ln w="0">
            <a:noFill/>
          </a:ln>
        </p:spPr>
        <p:txBody>
          <a:bodyPr anchor="ctr">
            <a:noAutofit/>
          </a:bodyPr>
          <a:lstStyle>
            <a:lvl1pPr indent="0">
              <a:lnSpc>
                <a:spcPct val="100000"/>
              </a:lnSpc>
              <a:buNone/>
              <a:defRPr lang="fr-FR" sz="1200" b="0" strike="noStrike" spc="-1">
                <a:solidFill>
                  <a:srgbClr val="888888"/>
                </a:solidFill>
                <a:latin typeface="Calibri"/>
                <a:ea typeface="Calibri"/>
              </a:defRPr>
            </a:lvl1pPr>
          </a:lstStyle>
          <a:p>
            <a:pPr indent="0">
              <a:lnSpc>
                <a:spcPct val="100000"/>
              </a:lnSpc>
              <a:buNone/>
            </a:pPr>
            <a:r>
              <a:rPr lang="fr-FR" sz="1200" b="0" strike="noStrike" spc="-1">
                <a:solidFill>
                  <a:srgbClr val="888888"/>
                </a:solidFill>
                <a:latin typeface="Calibri"/>
                <a:ea typeface="Calibri"/>
              </a:rPr>
              <a:t>&lt;date/heure&gt;</a:t>
            </a:r>
            <a:endParaRPr lang="fr-FR" sz="1200" b="0" strike="noStrike" spc="-1">
              <a:solidFill>
                <a:srgbClr val="000000"/>
              </a:solidFill>
              <a:latin typeface="Calibri"/>
            </a:endParaRPr>
          </a:p>
        </p:txBody>
      </p:sp>
      <p:sp>
        <p:nvSpPr>
          <p:cNvPr id="10" name="PlaceHolder 4"/>
          <p:cNvSpPr>
            <a:spLocks noGrp="1"/>
          </p:cNvSpPr>
          <p:nvPr>
            <p:ph type="ftr" idx="5"/>
          </p:nvPr>
        </p:nvSpPr>
        <p:spPr>
          <a:xfrm>
            <a:off x="4038480" y="6356520"/>
            <a:ext cx="4114440" cy="364680"/>
          </a:xfrm>
          <a:prstGeom prst="rect">
            <a:avLst/>
          </a:prstGeom>
          <a:noFill/>
          <a:ln w="0">
            <a:noFill/>
          </a:ln>
        </p:spPr>
        <p:txBody>
          <a:bodyPr anchor="ctr">
            <a:noAutofit/>
          </a:bodyPr>
          <a:lstStyle>
            <a:lvl1pPr indent="0" algn="ctr">
              <a:lnSpc>
                <a:spcPct val="100000"/>
              </a:lnSpc>
              <a:buNone/>
              <a:defRPr lang="fr-FR" sz="1200" b="0" strike="noStrike" spc="-1">
                <a:solidFill>
                  <a:srgbClr val="888888"/>
                </a:solidFill>
                <a:latin typeface="Calibri"/>
                <a:ea typeface="Calibri"/>
              </a:defRPr>
            </a:lvl1pPr>
          </a:lstStyle>
          <a:p>
            <a:pPr indent="0" algn="ctr">
              <a:lnSpc>
                <a:spcPct val="100000"/>
              </a:lnSpc>
              <a:buNone/>
            </a:pPr>
            <a:r>
              <a:rPr lang="fr-FR" sz="1200" b="0" strike="noStrike" spc="-1">
                <a:solidFill>
                  <a:srgbClr val="888888"/>
                </a:solidFill>
                <a:latin typeface="Calibri"/>
                <a:ea typeface="Calibri"/>
              </a:rPr>
              <a:t>&lt;pied de page&gt;</a:t>
            </a:r>
            <a:endParaRPr lang="fr-FR" sz="1200" b="0" strike="noStrike" spc="-1">
              <a:solidFill>
                <a:srgbClr val="000000"/>
              </a:solidFill>
              <a:latin typeface="Calibri"/>
            </a:endParaRPr>
          </a:p>
        </p:txBody>
      </p:sp>
      <p:sp>
        <p:nvSpPr>
          <p:cNvPr id="11" name="PlaceHolder 5"/>
          <p:cNvSpPr>
            <a:spLocks noGrp="1"/>
          </p:cNvSpPr>
          <p:nvPr>
            <p:ph type="sldNum" idx="6"/>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AE4F7105-7EBB-45DA-BE67-59D30F570B01}" type="slidenum">
              <a:rPr lang="fr-FR" sz="1200" b="0" strike="noStrike" spc="-1">
                <a:solidFill>
                  <a:srgbClr val="888888"/>
                </a:solidFill>
                <a:latin typeface="Calibri"/>
                <a:ea typeface="Calibri"/>
              </a:rPr>
              <a:t>‹N°›</a:t>
            </a:fld>
            <a:endParaRPr lang="fr-FR" sz="12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2" name="PlaceHolder 1"/>
          <p:cNvSpPr>
            <a:spLocks noGrp="1"/>
          </p:cNvSpPr>
          <p:nvPr>
            <p:ph type="title"/>
          </p:nvPr>
        </p:nvSpPr>
        <p:spPr>
          <a:xfrm rot="5400000">
            <a:off x="7133400" y="1956240"/>
            <a:ext cx="5811480" cy="2628720"/>
          </a:xfrm>
          <a:prstGeom prst="rect">
            <a:avLst/>
          </a:prstGeom>
          <a:noFill/>
          <a:ln w="0">
            <a:noFill/>
          </a:ln>
        </p:spPr>
        <p:txBody>
          <a:bodyPr anchor="ctr">
            <a:normAutofit/>
          </a:bodyPr>
          <a:lstStyle/>
          <a:p>
            <a:pPr indent="0">
              <a:buNone/>
            </a:pPr>
            <a:r>
              <a:rPr lang="fr-FR" sz="4400" b="0" strike="noStrike" spc="-1">
                <a:solidFill>
                  <a:srgbClr val="000000"/>
                </a:solidFill>
                <a:latin typeface="Arial"/>
              </a:rPr>
              <a:t>Cliquez pour éditer le format du texte-titre</a:t>
            </a:r>
          </a:p>
        </p:txBody>
      </p:sp>
      <p:sp>
        <p:nvSpPr>
          <p:cNvPr id="13" name="PlaceHolder 2"/>
          <p:cNvSpPr>
            <a:spLocks noGrp="1"/>
          </p:cNvSpPr>
          <p:nvPr>
            <p:ph type="body"/>
          </p:nvPr>
        </p:nvSpPr>
        <p:spPr>
          <a:xfrm rot="5400000">
            <a:off x="1800000" y="-596160"/>
            <a:ext cx="5811480" cy="7733880"/>
          </a:xfrm>
          <a:prstGeom prst="rect">
            <a:avLst/>
          </a:prstGeom>
          <a:noFill/>
          <a:ln w="0">
            <a:noFill/>
          </a:ln>
        </p:spPr>
        <p:txBody>
          <a:bodyPr anchor="t">
            <a:normAutofit/>
          </a:bodyPr>
          <a:lstStyle/>
          <a:p>
            <a:pPr marL="432000" indent="-324000">
              <a:spcBef>
                <a:spcPts val="1417"/>
              </a:spcBef>
              <a:buClr>
                <a:srgbClr val="000000"/>
              </a:buClr>
              <a:buSzPct val="45000"/>
              <a:buFont typeface="Wingdings" charset="2"/>
              <a:buChar char=""/>
            </a:pPr>
            <a:r>
              <a:rPr lang="fr-FR" sz="2800" b="0" strike="noStrike" spc="-1">
                <a:solidFill>
                  <a:srgbClr val="000000"/>
                </a:solidFill>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strike="noStrike" spc="-1">
                <a:solidFill>
                  <a:srgbClr val="000000"/>
                </a:solidFill>
                <a:latin typeface="Arial"/>
              </a:rPr>
              <a:t>Second niveau de plan</a:t>
            </a:r>
          </a:p>
          <a:p>
            <a:pPr marL="1296000" lvl="2" indent="-288000">
              <a:spcBef>
                <a:spcPts val="850"/>
              </a:spcBef>
              <a:buClr>
                <a:srgbClr val="000000"/>
              </a:buClr>
              <a:buSzPct val="45000"/>
              <a:buFont typeface="Wingdings" charset="2"/>
              <a:buChar char=""/>
            </a:pPr>
            <a:r>
              <a:rPr lang="fr-FR" sz="2800" b="0" strike="noStrike" spc="-1">
                <a:solidFill>
                  <a:srgbClr val="000000"/>
                </a:solidFill>
                <a:latin typeface="Arial"/>
              </a:rPr>
              <a:t>Troisième niveau de plan</a:t>
            </a:r>
          </a:p>
          <a:p>
            <a:pPr marL="1728000" lvl="3" indent="-216000">
              <a:spcBef>
                <a:spcPts val="567"/>
              </a:spcBef>
              <a:buClr>
                <a:srgbClr val="000000"/>
              </a:buClr>
              <a:buSzPct val="75000"/>
              <a:buFont typeface="Symbol" charset="2"/>
              <a:buChar char=""/>
            </a:pPr>
            <a:r>
              <a:rPr lang="fr-FR" sz="2800" b="0" strike="noStrike" spc="-1">
                <a:solidFill>
                  <a:srgbClr val="000000"/>
                </a:solidFill>
                <a:latin typeface="Arial"/>
              </a:rPr>
              <a:t>Quatrième niveau de plan</a:t>
            </a:r>
          </a:p>
          <a:p>
            <a:pPr marL="2160000" lvl="4" indent="-216000">
              <a:spcBef>
                <a:spcPts val="283"/>
              </a:spcBef>
              <a:buClr>
                <a:srgbClr val="000000"/>
              </a:buClr>
              <a:buSzPct val="45000"/>
              <a:buFont typeface="Wingdings" charset="2"/>
              <a:buChar char=""/>
            </a:pPr>
            <a:r>
              <a:rPr lang="fr-FR" sz="2800" b="0" strike="noStrike" spc="-1">
                <a:solidFill>
                  <a:srgbClr val="000000"/>
                </a:solidFill>
                <a:latin typeface="Arial"/>
              </a:rPr>
              <a:t>Cinquième niveau de plan</a:t>
            </a:r>
          </a:p>
          <a:p>
            <a:pPr marL="2592000" lvl="5" indent="-216000">
              <a:spcBef>
                <a:spcPts val="283"/>
              </a:spcBef>
              <a:buClr>
                <a:srgbClr val="000000"/>
              </a:buClr>
              <a:buSzPct val="45000"/>
              <a:buFont typeface="Wingdings" charset="2"/>
              <a:buChar char=""/>
            </a:pPr>
            <a:r>
              <a:rPr lang="fr-FR" sz="2800" b="0" strike="noStrike" spc="-1">
                <a:solidFill>
                  <a:srgbClr val="000000"/>
                </a:solidFill>
                <a:latin typeface="Arial"/>
              </a:rPr>
              <a:t>Sixième niveau de plan</a:t>
            </a:r>
          </a:p>
          <a:p>
            <a:pPr marL="3024000" lvl="6" indent="-216000">
              <a:spcBef>
                <a:spcPts val="283"/>
              </a:spcBef>
              <a:buClr>
                <a:srgbClr val="000000"/>
              </a:buClr>
              <a:buSzPct val="45000"/>
              <a:buFont typeface="Wingdings" charset="2"/>
              <a:buChar char=""/>
            </a:pPr>
            <a:r>
              <a:rPr lang="fr-FR" sz="2800" b="0" strike="noStrike" spc="-1">
                <a:solidFill>
                  <a:srgbClr val="000000"/>
                </a:solidFill>
                <a:latin typeface="Arial"/>
              </a:rPr>
              <a:t>Septième niveau de plan</a:t>
            </a:r>
          </a:p>
        </p:txBody>
      </p:sp>
      <p:sp>
        <p:nvSpPr>
          <p:cNvPr id="14" name="PlaceHolder 3"/>
          <p:cNvSpPr>
            <a:spLocks noGrp="1"/>
          </p:cNvSpPr>
          <p:nvPr>
            <p:ph type="dt" idx="7"/>
          </p:nvPr>
        </p:nvSpPr>
        <p:spPr>
          <a:xfrm>
            <a:off x="838080" y="6356520"/>
            <a:ext cx="2742840" cy="364680"/>
          </a:xfrm>
          <a:prstGeom prst="rect">
            <a:avLst/>
          </a:prstGeom>
          <a:noFill/>
          <a:ln w="0">
            <a:noFill/>
          </a:ln>
        </p:spPr>
        <p:txBody>
          <a:bodyPr anchor="ctr">
            <a:noAutofit/>
          </a:bodyPr>
          <a:lstStyle>
            <a:lvl1pPr indent="0">
              <a:lnSpc>
                <a:spcPct val="100000"/>
              </a:lnSpc>
              <a:buNone/>
              <a:defRPr lang="fr-FR" sz="1200" b="0" strike="noStrike" spc="-1">
                <a:solidFill>
                  <a:srgbClr val="888888"/>
                </a:solidFill>
                <a:latin typeface="Calibri"/>
                <a:ea typeface="Calibri"/>
              </a:defRPr>
            </a:lvl1pPr>
          </a:lstStyle>
          <a:p>
            <a:pPr indent="0">
              <a:lnSpc>
                <a:spcPct val="100000"/>
              </a:lnSpc>
              <a:buNone/>
            </a:pPr>
            <a:r>
              <a:rPr lang="fr-FR" sz="1200" b="0" strike="noStrike" spc="-1">
                <a:solidFill>
                  <a:srgbClr val="888888"/>
                </a:solidFill>
                <a:latin typeface="Calibri"/>
                <a:ea typeface="Calibri"/>
              </a:rPr>
              <a:t>&lt;date/heure&gt;</a:t>
            </a:r>
            <a:endParaRPr lang="fr-FR" sz="1200" b="0" strike="noStrike" spc="-1">
              <a:solidFill>
                <a:srgbClr val="000000"/>
              </a:solidFill>
              <a:latin typeface="Calibri"/>
            </a:endParaRPr>
          </a:p>
        </p:txBody>
      </p:sp>
      <p:sp>
        <p:nvSpPr>
          <p:cNvPr id="15" name="PlaceHolder 4"/>
          <p:cNvSpPr>
            <a:spLocks noGrp="1"/>
          </p:cNvSpPr>
          <p:nvPr>
            <p:ph type="ftr" idx="8"/>
          </p:nvPr>
        </p:nvSpPr>
        <p:spPr>
          <a:xfrm>
            <a:off x="4038480" y="6356520"/>
            <a:ext cx="4114440" cy="364680"/>
          </a:xfrm>
          <a:prstGeom prst="rect">
            <a:avLst/>
          </a:prstGeom>
          <a:noFill/>
          <a:ln w="0">
            <a:noFill/>
          </a:ln>
        </p:spPr>
        <p:txBody>
          <a:bodyPr anchor="ctr">
            <a:noAutofit/>
          </a:bodyPr>
          <a:lstStyle>
            <a:lvl1pPr indent="0" algn="ctr">
              <a:lnSpc>
                <a:spcPct val="100000"/>
              </a:lnSpc>
              <a:buNone/>
              <a:defRPr lang="fr-FR" sz="1200" b="0" strike="noStrike" spc="-1">
                <a:solidFill>
                  <a:srgbClr val="888888"/>
                </a:solidFill>
                <a:latin typeface="Calibri"/>
                <a:ea typeface="Calibri"/>
              </a:defRPr>
            </a:lvl1pPr>
          </a:lstStyle>
          <a:p>
            <a:pPr indent="0" algn="ctr">
              <a:lnSpc>
                <a:spcPct val="100000"/>
              </a:lnSpc>
              <a:buNone/>
            </a:pPr>
            <a:r>
              <a:rPr lang="fr-FR" sz="1200" b="0" strike="noStrike" spc="-1">
                <a:solidFill>
                  <a:srgbClr val="888888"/>
                </a:solidFill>
                <a:latin typeface="Calibri"/>
                <a:ea typeface="Calibri"/>
              </a:rPr>
              <a:t>&lt;pied de page&gt;</a:t>
            </a:r>
            <a:endParaRPr lang="fr-FR" sz="1200" b="0" strike="noStrike" spc="-1">
              <a:solidFill>
                <a:srgbClr val="000000"/>
              </a:solidFill>
              <a:latin typeface="Calibri"/>
            </a:endParaRPr>
          </a:p>
        </p:txBody>
      </p:sp>
      <p:sp>
        <p:nvSpPr>
          <p:cNvPr id="16" name="PlaceHolder 5"/>
          <p:cNvSpPr>
            <a:spLocks noGrp="1"/>
          </p:cNvSpPr>
          <p:nvPr>
            <p:ph type="sldNum" idx="9"/>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B125887A-090C-42A8-A3F5-618CDBA306CA}" type="slidenum">
              <a:rPr lang="fr-FR" sz="1200" b="0" strike="noStrike" spc="-1">
                <a:solidFill>
                  <a:srgbClr val="888888"/>
                </a:solidFill>
                <a:latin typeface="Calibri"/>
                <a:ea typeface="Calibri"/>
              </a:rPr>
              <a:t>‹N°›</a:t>
            </a:fld>
            <a:endParaRPr lang="fr-FR" sz="12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7" name="PlaceHolder 1"/>
          <p:cNvSpPr>
            <a:spLocks noGrp="1"/>
          </p:cNvSpPr>
          <p:nvPr>
            <p:ph type="title"/>
          </p:nvPr>
        </p:nvSpPr>
        <p:spPr>
          <a:xfrm>
            <a:off x="838080" y="365040"/>
            <a:ext cx="10515240" cy="1325160"/>
          </a:xfrm>
          <a:prstGeom prst="rect">
            <a:avLst/>
          </a:prstGeom>
          <a:noFill/>
          <a:ln w="0">
            <a:noFill/>
          </a:ln>
        </p:spPr>
        <p:txBody>
          <a:bodyPr anchor="ctr">
            <a:normAutofit/>
          </a:bodyPr>
          <a:lstStyle/>
          <a:p>
            <a:pPr indent="0">
              <a:buNone/>
            </a:pPr>
            <a:r>
              <a:rPr lang="fr-FR" sz="4400" b="0" strike="noStrike" spc="-1">
                <a:solidFill>
                  <a:srgbClr val="000000"/>
                </a:solidFill>
                <a:latin typeface="Arial"/>
              </a:rPr>
              <a:t>Cliquez pour éditer le format du texte-titre</a:t>
            </a:r>
          </a:p>
        </p:txBody>
      </p:sp>
      <p:sp>
        <p:nvSpPr>
          <p:cNvPr id="18" name="PlaceHolder 2"/>
          <p:cNvSpPr>
            <a:spLocks noGrp="1"/>
          </p:cNvSpPr>
          <p:nvPr>
            <p:ph type="body"/>
          </p:nvPr>
        </p:nvSpPr>
        <p:spPr>
          <a:xfrm>
            <a:off x="838080" y="1825560"/>
            <a:ext cx="10515240" cy="4350960"/>
          </a:xfrm>
          <a:prstGeom prst="rect">
            <a:avLst/>
          </a:prstGeom>
          <a:noFill/>
          <a:ln w="0">
            <a:noFill/>
          </a:ln>
        </p:spPr>
        <p:txBody>
          <a:bodyPr anchor="t">
            <a:normAutofit/>
          </a:bodyPr>
          <a:lstStyle/>
          <a:p>
            <a:pPr marL="432000" indent="-324000">
              <a:spcBef>
                <a:spcPts val="1417"/>
              </a:spcBef>
              <a:buClr>
                <a:srgbClr val="000000"/>
              </a:buClr>
              <a:buSzPct val="45000"/>
              <a:buFont typeface="Wingdings" charset="2"/>
              <a:buChar char=""/>
            </a:pPr>
            <a:r>
              <a:rPr lang="fr-FR" sz="2800" b="0" strike="noStrike" spc="-1">
                <a:solidFill>
                  <a:srgbClr val="000000"/>
                </a:solidFill>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strike="noStrike" spc="-1">
                <a:solidFill>
                  <a:srgbClr val="000000"/>
                </a:solidFill>
                <a:latin typeface="Arial"/>
              </a:rPr>
              <a:t>Second niveau de plan</a:t>
            </a:r>
          </a:p>
          <a:p>
            <a:pPr marL="1296000" lvl="2" indent="-288000">
              <a:spcBef>
                <a:spcPts val="850"/>
              </a:spcBef>
              <a:buClr>
                <a:srgbClr val="000000"/>
              </a:buClr>
              <a:buSzPct val="45000"/>
              <a:buFont typeface="Wingdings" charset="2"/>
              <a:buChar char=""/>
            </a:pPr>
            <a:r>
              <a:rPr lang="fr-FR" sz="2800" b="0" strike="noStrike" spc="-1">
                <a:solidFill>
                  <a:srgbClr val="000000"/>
                </a:solidFill>
                <a:latin typeface="Arial"/>
              </a:rPr>
              <a:t>Troisième niveau de plan</a:t>
            </a:r>
          </a:p>
          <a:p>
            <a:pPr marL="1728000" lvl="3" indent="-216000">
              <a:spcBef>
                <a:spcPts val="567"/>
              </a:spcBef>
              <a:buClr>
                <a:srgbClr val="000000"/>
              </a:buClr>
              <a:buSzPct val="75000"/>
              <a:buFont typeface="Symbol" charset="2"/>
              <a:buChar char=""/>
            </a:pPr>
            <a:r>
              <a:rPr lang="fr-FR" sz="2800" b="0" strike="noStrike" spc="-1">
                <a:solidFill>
                  <a:srgbClr val="000000"/>
                </a:solidFill>
                <a:latin typeface="Arial"/>
              </a:rPr>
              <a:t>Quatrième niveau de plan</a:t>
            </a:r>
          </a:p>
          <a:p>
            <a:pPr marL="2160000" lvl="4" indent="-216000">
              <a:spcBef>
                <a:spcPts val="283"/>
              </a:spcBef>
              <a:buClr>
                <a:srgbClr val="000000"/>
              </a:buClr>
              <a:buSzPct val="45000"/>
              <a:buFont typeface="Wingdings" charset="2"/>
              <a:buChar char=""/>
            </a:pPr>
            <a:r>
              <a:rPr lang="fr-FR" sz="2800" b="0" strike="noStrike" spc="-1">
                <a:solidFill>
                  <a:srgbClr val="000000"/>
                </a:solidFill>
                <a:latin typeface="Arial"/>
              </a:rPr>
              <a:t>Cinquième niveau de plan</a:t>
            </a:r>
          </a:p>
          <a:p>
            <a:pPr marL="2592000" lvl="5" indent="-216000">
              <a:spcBef>
                <a:spcPts val="283"/>
              </a:spcBef>
              <a:buClr>
                <a:srgbClr val="000000"/>
              </a:buClr>
              <a:buSzPct val="45000"/>
              <a:buFont typeface="Wingdings" charset="2"/>
              <a:buChar char=""/>
            </a:pPr>
            <a:r>
              <a:rPr lang="fr-FR" sz="2800" b="0" strike="noStrike" spc="-1">
                <a:solidFill>
                  <a:srgbClr val="000000"/>
                </a:solidFill>
                <a:latin typeface="Arial"/>
              </a:rPr>
              <a:t>Sixième niveau de plan</a:t>
            </a:r>
          </a:p>
          <a:p>
            <a:pPr marL="3024000" lvl="6" indent="-216000">
              <a:spcBef>
                <a:spcPts val="283"/>
              </a:spcBef>
              <a:buClr>
                <a:srgbClr val="000000"/>
              </a:buClr>
              <a:buSzPct val="45000"/>
              <a:buFont typeface="Wingdings" charset="2"/>
              <a:buChar char=""/>
            </a:pPr>
            <a:r>
              <a:rPr lang="fr-FR" sz="2800" b="0" strike="noStrike" spc="-1">
                <a:solidFill>
                  <a:srgbClr val="000000"/>
                </a:solidFill>
                <a:latin typeface="Arial"/>
              </a:rPr>
              <a:t>Septième niveau de plan</a:t>
            </a:r>
          </a:p>
        </p:txBody>
      </p:sp>
      <p:sp>
        <p:nvSpPr>
          <p:cNvPr id="19" name="PlaceHolder 3"/>
          <p:cNvSpPr>
            <a:spLocks noGrp="1"/>
          </p:cNvSpPr>
          <p:nvPr>
            <p:ph type="dt" idx="10"/>
          </p:nvPr>
        </p:nvSpPr>
        <p:spPr>
          <a:xfrm>
            <a:off x="838080" y="6356520"/>
            <a:ext cx="2742840" cy="364680"/>
          </a:xfrm>
          <a:prstGeom prst="rect">
            <a:avLst/>
          </a:prstGeom>
          <a:noFill/>
          <a:ln w="0">
            <a:noFill/>
          </a:ln>
        </p:spPr>
        <p:txBody>
          <a:bodyPr anchor="ctr">
            <a:noAutofit/>
          </a:bodyPr>
          <a:lstStyle>
            <a:lvl1pPr indent="0">
              <a:lnSpc>
                <a:spcPct val="100000"/>
              </a:lnSpc>
              <a:buNone/>
              <a:defRPr lang="fr-FR" sz="1200" b="0" strike="noStrike" spc="-1">
                <a:solidFill>
                  <a:srgbClr val="888888"/>
                </a:solidFill>
                <a:latin typeface="Calibri"/>
                <a:ea typeface="Calibri"/>
              </a:defRPr>
            </a:lvl1pPr>
          </a:lstStyle>
          <a:p>
            <a:pPr indent="0">
              <a:lnSpc>
                <a:spcPct val="100000"/>
              </a:lnSpc>
              <a:buNone/>
            </a:pPr>
            <a:r>
              <a:rPr lang="fr-FR" sz="1200" b="0" strike="noStrike" spc="-1">
                <a:solidFill>
                  <a:srgbClr val="888888"/>
                </a:solidFill>
                <a:latin typeface="Calibri"/>
                <a:ea typeface="Calibri"/>
              </a:rPr>
              <a:t>&lt;date/heure&gt;</a:t>
            </a:r>
            <a:endParaRPr lang="fr-FR" sz="1200" b="0" strike="noStrike" spc="-1">
              <a:solidFill>
                <a:srgbClr val="000000"/>
              </a:solidFill>
              <a:latin typeface="Calibri"/>
            </a:endParaRPr>
          </a:p>
        </p:txBody>
      </p:sp>
      <p:sp>
        <p:nvSpPr>
          <p:cNvPr id="20" name="PlaceHolder 4"/>
          <p:cNvSpPr>
            <a:spLocks noGrp="1"/>
          </p:cNvSpPr>
          <p:nvPr>
            <p:ph type="ftr" idx="11"/>
          </p:nvPr>
        </p:nvSpPr>
        <p:spPr>
          <a:xfrm>
            <a:off x="4038480" y="6356520"/>
            <a:ext cx="4114440" cy="364680"/>
          </a:xfrm>
          <a:prstGeom prst="rect">
            <a:avLst/>
          </a:prstGeom>
          <a:noFill/>
          <a:ln w="0">
            <a:noFill/>
          </a:ln>
        </p:spPr>
        <p:txBody>
          <a:bodyPr anchor="ctr">
            <a:noAutofit/>
          </a:bodyPr>
          <a:lstStyle>
            <a:lvl1pPr indent="0" algn="ctr">
              <a:lnSpc>
                <a:spcPct val="100000"/>
              </a:lnSpc>
              <a:buNone/>
              <a:defRPr lang="fr-FR" sz="1200" b="0" strike="noStrike" spc="-1">
                <a:solidFill>
                  <a:srgbClr val="888888"/>
                </a:solidFill>
                <a:latin typeface="Calibri"/>
                <a:ea typeface="Calibri"/>
              </a:defRPr>
            </a:lvl1pPr>
          </a:lstStyle>
          <a:p>
            <a:pPr indent="0" algn="ctr">
              <a:lnSpc>
                <a:spcPct val="100000"/>
              </a:lnSpc>
              <a:buNone/>
            </a:pPr>
            <a:r>
              <a:rPr lang="fr-FR" sz="1200" b="0" strike="noStrike" spc="-1">
                <a:solidFill>
                  <a:srgbClr val="888888"/>
                </a:solidFill>
                <a:latin typeface="Calibri"/>
                <a:ea typeface="Calibri"/>
              </a:rPr>
              <a:t>&lt;pied de page&gt;</a:t>
            </a:r>
            <a:endParaRPr lang="fr-FR" sz="1200" b="0" strike="noStrike" spc="-1">
              <a:solidFill>
                <a:srgbClr val="000000"/>
              </a:solidFill>
              <a:latin typeface="Calibri"/>
            </a:endParaRPr>
          </a:p>
        </p:txBody>
      </p:sp>
      <p:sp>
        <p:nvSpPr>
          <p:cNvPr id="21" name="PlaceHolder 5"/>
          <p:cNvSpPr>
            <a:spLocks noGrp="1"/>
          </p:cNvSpPr>
          <p:nvPr>
            <p:ph type="sldNum" idx="12"/>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474BBCBE-7C6B-4DC1-91BA-B90EDD965D32}" type="slidenum">
              <a:rPr lang="fr-FR" sz="1200" b="0" strike="noStrike" spc="-1">
                <a:solidFill>
                  <a:srgbClr val="888888"/>
                </a:solidFill>
                <a:latin typeface="Calibri"/>
                <a:ea typeface="Calibri"/>
              </a:rPr>
              <a:t>‹N°›</a:t>
            </a:fld>
            <a:endParaRPr lang="fr-FR" sz="12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4" name="PlaceHolder 1"/>
          <p:cNvSpPr>
            <a:spLocks noGrp="1"/>
          </p:cNvSpPr>
          <p:nvPr>
            <p:ph type="title"/>
          </p:nvPr>
        </p:nvSpPr>
        <p:spPr>
          <a:xfrm>
            <a:off x="831960" y="1709640"/>
            <a:ext cx="10515240" cy="2852280"/>
          </a:xfrm>
          <a:prstGeom prst="rect">
            <a:avLst/>
          </a:prstGeom>
          <a:noFill/>
          <a:ln w="0">
            <a:noFill/>
          </a:ln>
        </p:spPr>
        <p:txBody>
          <a:bodyPr anchor="b">
            <a:normAutofit/>
          </a:bodyPr>
          <a:lstStyle/>
          <a:p>
            <a:pPr indent="0">
              <a:buNone/>
            </a:pPr>
            <a:r>
              <a:rPr lang="fr-FR" sz="6000" b="0" strike="noStrike" spc="-1">
                <a:solidFill>
                  <a:srgbClr val="000000"/>
                </a:solidFill>
                <a:latin typeface="Arial"/>
              </a:rPr>
              <a:t>Cliquez pour éditer le format du texte-titre</a:t>
            </a:r>
          </a:p>
        </p:txBody>
      </p:sp>
      <p:sp>
        <p:nvSpPr>
          <p:cNvPr id="25" name="PlaceHolder 2"/>
          <p:cNvSpPr>
            <a:spLocks noGrp="1"/>
          </p:cNvSpPr>
          <p:nvPr>
            <p:ph type="body"/>
          </p:nvPr>
        </p:nvSpPr>
        <p:spPr>
          <a:xfrm>
            <a:off x="831960" y="4589640"/>
            <a:ext cx="10515240" cy="1499760"/>
          </a:xfrm>
          <a:prstGeom prst="rect">
            <a:avLst/>
          </a:prstGeom>
          <a:noFill/>
          <a:ln w="0">
            <a:noFill/>
          </a:ln>
        </p:spPr>
        <p:txBody>
          <a:bodyPr anchor="t">
            <a:normAutofit fontScale="37485"/>
          </a:bodyPr>
          <a:lstStyle/>
          <a:p>
            <a:pPr marL="432000" indent="-324000">
              <a:spcBef>
                <a:spcPts val="1417"/>
              </a:spcBef>
              <a:buClr>
                <a:srgbClr val="000000"/>
              </a:buClr>
              <a:buSzPct val="45000"/>
              <a:buFont typeface="Wingdings" charset="2"/>
              <a:buChar char=""/>
            </a:pPr>
            <a:r>
              <a:rPr lang="fr-FR" sz="2400" b="0" strike="noStrike" spc="-1">
                <a:solidFill>
                  <a:srgbClr val="000000"/>
                </a:solidFill>
                <a:latin typeface="Arial"/>
              </a:rPr>
              <a:t>Cliquez pour éditer le format du plan de texte</a:t>
            </a:r>
          </a:p>
          <a:p>
            <a:pPr marL="864000" lvl="1" indent="-324000">
              <a:spcBef>
                <a:spcPts val="1134"/>
              </a:spcBef>
              <a:buClr>
                <a:srgbClr val="000000"/>
              </a:buClr>
              <a:buSzPct val="75000"/>
              <a:buFont typeface="Symbol" charset="2"/>
              <a:buChar char=""/>
            </a:pPr>
            <a:r>
              <a:rPr lang="fr-FR" sz="2400" b="0" strike="noStrike" spc="-1">
                <a:solidFill>
                  <a:srgbClr val="000000"/>
                </a:solidFill>
                <a:latin typeface="Arial"/>
              </a:rPr>
              <a:t>Second niveau de plan</a:t>
            </a:r>
          </a:p>
          <a:p>
            <a:pPr marL="1296000" lvl="2" indent="-288000">
              <a:spcBef>
                <a:spcPts val="850"/>
              </a:spcBef>
              <a:buClr>
                <a:srgbClr val="000000"/>
              </a:buClr>
              <a:buSzPct val="45000"/>
              <a:buFont typeface="Wingdings" charset="2"/>
              <a:buChar char=""/>
            </a:pPr>
            <a:r>
              <a:rPr lang="fr-FR" sz="2400" b="0" strike="noStrike" spc="-1">
                <a:solidFill>
                  <a:srgbClr val="000000"/>
                </a:solidFill>
                <a:latin typeface="Arial"/>
              </a:rPr>
              <a:t>Troisième niveau de plan</a:t>
            </a:r>
          </a:p>
          <a:p>
            <a:pPr marL="1728000" lvl="3" indent="-216000">
              <a:spcBef>
                <a:spcPts val="567"/>
              </a:spcBef>
              <a:buClr>
                <a:srgbClr val="000000"/>
              </a:buClr>
              <a:buSzPct val="75000"/>
              <a:buFont typeface="Symbol" charset="2"/>
              <a:buChar char=""/>
            </a:pPr>
            <a:r>
              <a:rPr lang="fr-FR" sz="2400" b="0" strike="noStrike" spc="-1">
                <a:solidFill>
                  <a:srgbClr val="000000"/>
                </a:solidFill>
                <a:latin typeface="Arial"/>
              </a:rPr>
              <a:t>Quatrième niveau de plan</a:t>
            </a:r>
          </a:p>
          <a:p>
            <a:pPr marL="2160000" lvl="4" indent="-216000">
              <a:spcBef>
                <a:spcPts val="283"/>
              </a:spcBef>
              <a:buClr>
                <a:srgbClr val="000000"/>
              </a:buClr>
              <a:buSzPct val="45000"/>
              <a:buFont typeface="Wingdings" charset="2"/>
              <a:buChar char=""/>
            </a:pPr>
            <a:r>
              <a:rPr lang="fr-FR" sz="2400" b="0" strike="noStrike" spc="-1">
                <a:solidFill>
                  <a:srgbClr val="000000"/>
                </a:solidFill>
                <a:latin typeface="Arial"/>
              </a:rPr>
              <a:t>Cinquième niveau de plan</a:t>
            </a:r>
          </a:p>
          <a:p>
            <a:pPr marL="2592000" lvl="5" indent="-216000">
              <a:spcBef>
                <a:spcPts val="283"/>
              </a:spcBef>
              <a:buClr>
                <a:srgbClr val="000000"/>
              </a:buClr>
              <a:buSzPct val="45000"/>
              <a:buFont typeface="Wingdings" charset="2"/>
              <a:buChar char=""/>
            </a:pPr>
            <a:r>
              <a:rPr lang="fr-FR" sz="2400" b="0" strike="noStrike" spc="-1">
                <a:solidFill>
                  <a:srgbClr val="000000"/>
                </a:solidFill>
                <a:latin typeface="Arial"/>
              </a:rPr>
              <a:t>Sixième niveau de plan</a:t>
            </a:r>
          </a:p>
          <a:p>
            <a:pPr marL="3024000" lvl="6" indent="-216000">
              <a:spcBef>
                <a:spcPts val="283"/>
              </a:spcBef>
              <a:buClr>
                <a:srgbClr val="000000"/>
              </a:buClr>
              <a:buSzPct val="45000"/>
              <a:buFont typeface="Wingdings" charset="2"/>
              <a:buChar char=""/>
            </a:pPr>
            <a:r>
              <a:rPr lang="fr-FR" sz="2400" b="0" strike="noStrike" spc="-1">
                <a:solidFill>
                  <a:srgbClr val="000000"/>
                </a:solidFill>
                <a:latin typeface="Arial"/>
              </a:rPr>
              <a:t>Septième niveau de plan</a:t>
            </a:r>
          </a:p>
        </p:txBody>
      </p:sp>
      <p:sp>
        <p:nvSpPr>
          <p:cNvPr id="26" name="PlaceHolder 3"/>
          <p:cNvSpPr>
            <a:spLocks noGrp="1"/>
          </p:cNvSpPr>
          <p:nvPr>
            <p:ph type="dt" idx="13"/>
          </p:nvPr>
        </p:nvSpPr>
        <p:spPr>
          <a:xfrm>
            <a:off x="838080" y="6356520"/>
            <a:ext cx="2742840" cy="364680"/>
          </a:xfrm>
          <a:prstGeom prst="rect">
            <a:avLst/>
          </a:prstGeom>
          <a:noFill/>
          <a:ln w="0">
            <a:noFill/>
          </a:ln>
        </p:spPr>
        <p:txBody>
          <a:bodyPr anchor="ctr">
            <a:noAutofit/>
          </a:bodyPr>
          <a:lstStyle>
            <a:lvl1pPr indent="0">
              <a:lnSpc>
                <a:spcPct val="100000"/>
              </a:lnSpc>
              <a:buNone/>
              <a:defRPr lang="fr-FR" sz="1200" b="0" strike="noStrike" spc="-1">
                <a:solidFill>
                  <a:srgbClr val="888888"/>
                </a:solidFill>
                <a:latin typeface="Calibri"/>
                <a:ea typeface="Calibri"/>
              </a:defRPr>
            </a:lvl1pPr>
          </a:lstStyle>
          <a:p>
            <a:pPr indent="0">
              <a:lnSpc>
                <a:spcPct val="100000"/>
              </a:lnSpc>
              <a:buNone/>
            </a:pPr>
            <a:r>
              <a:rPr lang="fr-FR" sz="1200" b="0" strike="noStrike" spc="-1">
                <a:solidFill>
                  <a:srgbClr val="888888"/>
                </a:solidFill>
                <a:latin typeface="Calibri"/>
                <a:ea typeface="Calibri"/>
              </a:rPr>
              <a:t>&lt;date/heure&gt;</a:t>
            </a:r>
            <a:endParaRPr lang="fr-FR" sz="1200" b="0" strike="noStrike" spc="-1">
              <a:solidFill>
                <a:srgbClr val="000000"/>
              </a:solidFill>
              <a:latin typeface="Calibri"/>
            </a:endParaRPr>
          </a:p>
        </p:txBody>
      </p:sp>
      <p:sp>
        <p:nvSpPr>
          <p:cNvPr id="27" name="PlaceHolder 4"/>
          <p:cNvSpPr>
            <a:spLocks noGrp="1"/>
          </p:cNvSpPr>
          <p:nvPr>
            <p:ph type="ftr" idx="14"/>
          </p:nvPr>
        </p:nvSpPr>
        <p:spPr>
          <a:xfrm>
            <a:off x="4038480" y="6356520"/>
            <a:ext cx="4114440" cy="364680"/>
          </a:xfrm>
          <a:prstGeom prst="rect">
            <a:avLst/>
          </a:prstGeom>
          <a:noFill/>
          <a:ln w="0">
            <a:noFill/>
          </a:ln>
        </p:spPr>
        <p:txBody>
          <a:bodyPr anchor="ctr">
            <a:noAutofit/>
          </a:bodyPr>
          <a:lstStyle>
            <a:lvl1pPr indent="0" algn="ctr">
              <a:lnSpc>
                <a:spcPct val="100000"/>
              </a:lnSpc>
              <a:buNone/>
              <a:defRPr lang="fr-FR" sz="1200" b="0" strike="noStrike" spc="-1">
                <a:solidFill>
                  <a:srgbClr val="888888"/>
                </a:solidFill>
                <a:latin typeface="Calibri"/>
                <a:ea typeface="Calibri"/>
              </a:defRPr>
            </a:lvl1pPr>
          </a:lstStyle>
          <a:p>
            <a:pPr indent="0" algn="ctr">
              <a:lnSpc>
                <a:spcPct val="100000"/>
              </a:lnSpc>
              <a:buNone/>
            </a:pPr>
            <a:r>
              <a:rPr lang="fr-FR" sz="1200" b="0" strike="noStrike" spc="-1">
                <a:solidFill>
                  <a:srgbClr val="888888"/>
                </a:solidFill>
                <a:latin typeface="Calibri"/>
                <a:ea typeface="Calibri"/>
              </a:rPr>
              <a:t>&lt;pied de page&gt;</a:t>
            </a:r>
            <a:endParaRPr lang="fr-FR" sz="1200" b="0" strike="noStrike" spc="-1">
              <a:solidFill>
                <a:srgbClr val="000000"/>
              </a:solidFill>
              <a:latin typeface="Calibri"/>
            </a:endParaRPr>
          </a:p>
        </p:txBody>
      </p:sp>
      <p:sp>
        <p:nvSpPr>
          <p:cNvPr id="28" name="PlaceHolder 5"/>
          <p:cNvSpPr>
            <a:spLocks noGrp="1"/>
          </p:cNvSpPr>
          <p:nvPr>
            <p:ph type="sldNum" idx="15"/>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334C1A99-3336-4373-92F6-F1113484A0A8}" type="slidenum">
              <a:rPr lang="fr-FR" sz="1200" b="0" strike="noStrike" spc="-1">
                <a:solidFill>
                  <a:srgbClr val="888888"/>
                </a:solidFill>
                <a:latin typeface="Calibri"/>
                <a:ea typeface="Calibri"/>
              </a:rPr>
              <a:t>‹N°›</a:t>
            </a:fld>
            <a:endParaRPr lang="fr-FR" sz="12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9" name="PlaceHolder 1"/>
          <p:cNvSpPr>
            <a:spLocks noGrp="1"/>
          </p:cNvSpPr>
          <p:nvPr>
            <p:ph type="title"/>
          </p:nvPr>
        </p:nvSpPr>
        <p:spPr>
          <a:xfrm>
            <a:off x="838080" y="365040"/>
            <a:ext cx="10515240" cy="1325160"/>
          </a:xfrm>
          <a:prstGeom prst="rect">
            <a:avLst/>
          </a:prstGeom>
          <a:noFill/>
          <a:ln w="0">
            <a:noFill/>
          </a:ln>
        </p:spPr>
        <p:txBody>
          <a:bodyPr anchor="ctr">
            <a:normAutofit/>
          </a:bodyPr>
          <a:lstStyle/>
          <a:p>
            <a:pPr indent="0">
              <a:buNone/>
            </a:pPr>
            <a:r>
              <a:rPr lang="fr-FR" sz="4400" b="0" strike="noStrike" spc="-1">
                <a:solidFill>
                  <a:srgbClr val="000000"/>
                </a:solidFill>
                <a:latin typeface="Arial"/>
              </a:rPr>
              <a:t>Cliquez pour éditer le format du texte-titre</a:t>
            </a:r>
          </a:p>
        </p:txBody>
      </p:sp>
      <p:sp>
        <p:nvSpPr>
          <p:cNvPr id="30" name="PlaceHolder 2"/>
          <p:cNvSpPr>
            <a:spLocks noGrp="1"/>
          </p:cNvSpPr>
          <p:nvPr>
            <p:ph type="body"/>
          </p:nvPr>
        </p:nvSpPr>
        <p:spPr>
          <a:xfrm>
            <a:off x="838080" y="1825560"/>
            <a:ext cx="5181120" cy="4350960"/>
          </a:xfrm>
          <a:prstGeom prst="rect">
            <a:avLst/>
          </a:prstGeom>
          <a:noFill/>
          <a:ln w="0">
            <a:noFill/>
          </a:ln>
        </p:spPr>
        <p:txBody>
          <a:bodyPr anchor="t">
            <a:normAutofit fontScale="81053" lnSpcReduction="10000"/>
          </a:bodyPr>
          <a:lstStyle/>
          <a:p>
            <a:pPr marL="432000" indent="-324000">
              <a:spcBef>
                <a:spcPts val="1417"/>
              </a:spcBef>
              <a:buClr>
                <a:srgbClr val="000000"/>
              </a:buClr>
              <a:buSzPct val="45000"/>
              <a:buFont typeface="Wingdings" charset="2"/>
              <a:buChar char=""/>
            </a:pPr>
            <a:r>
              <a:rPr lang="fr-FR" sz="2800" b="0" strike="noStrike" spc="-1">
                <a:solidFill>
                  <a:srgbClr val="000000"/>
                </a:solidFill>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strike="noStrike" spc="-1">
                <a:solidFill>
                  <a:srgbClr val="000000"/>
                </a:solidFill>
                <a:latin typeface="Arial"/>
              </a:rPr>
              <a:t>Second niveau de plan</a:t>
            </a:r>
          </a:p>
          <a:p>
            <a:pPr marL="1296000" lvl="2" indent="-288000">
              <a:spcBef>
                <a:spcPts val="850"/>
              </a:spcBef>
              <a:buClr>
                <a:srgbClr val="000000"/>
              </a:buClr>
              <a:buSzPct val="45000"/>
              <a:buFont typeface="Wingdings" charset="2"/>
              <a:buChar char=""/>
            </a:pPr>
            <a:r>
              <a:rPr lang="fr-FR" sz="2800" b="0" strike="noStrike" spc="-1">
                <a:solidFill>
                  <a:srgbClr val="000000"/>
                </a:solidFill>
                <a:latin typeface="Arial"/>
              </a:rPr>
              <a:t>Troisième niveau de plan</a:t>
            </a:r>
          </a:p>
          <a:p>
            <a:pPr marL="1728000" lvl="3" indent="-216000">
              <a:spcBef>
                <a:spcPts val="567"/>
              </a:spcBef>
              <a:buClr>
                <a:srgbClr val="000000"/>
              </a:buClr>
              <a:buSzPct val="75000"/>
              <a:buFont typeface="Symbol" charset="2"/>
              <a:buChar char=""/>
            </a:pPr>
            <a:r>
              <a:rPr lang="fr-FR" sz="2800" b="0" strike="noStrike" spc="-1">
                <a:solidFill>
                  <a:srgbClr val="000000"/>
                </a:solidFill>
                <a:latin typeface="Arial"/>
              </a:rPr>
              <a:t>Quatrième niveau de plan</a:t>
            </a:r>
          </a:p>
          <a:p>
            <a:pPr marL="2160000" lvl="4" indent="-216000">
              <a:spcBef>
                <a:spcPts val="283"/>
              </a:spcBef>
              <a:buClr>
                <a:srgbClr val="000000"/>
              </a:buClr>
              <a:buSzPct val="45000"/>
              <a:buFont typeface="Wingdings" charset="2"/>
              <a:buChar char=""/>
            </a:pPr>
            <a:r>
              <a:rPr lang="fr-FR" sz="2800" b="0" strike="noStrike" spc="-1">
                <a:solidFill>
                  <a:srgbClr val="000000"/>
                </a:solidFill>
                <a:latin typeface="Arial"/>
              </a:rPr>
              <a:t>Cinquième niveau de plan</a:t>
            </a:r>
          </a:p>
          <a:p>
            <a:pPr marL="2592000" lvl="5" indent="-216000">
              <a:spcBef>
                <a:spcPts val="283"/>
              </a:spcBef>
              <a:buClr>
                <a:srgbClr val="000000"/>
              </a:buClr>
              <a:buSzPct val="45000"/>
              <a:buFont typeface="Wingdings" charset="2"/>
              <a:buChar char=""/>
            </a:pPr>
            <a:r>
              <a:rPr lang="fr-FR" sz="2800" b="0" strike="noStrike" spc="-1">
                <a:solidFill>
                  <a:srgbClr val="000000"/>
                </a:solidFill>
                <a:latin typeface="Arial"/>
              </a:rPr>
              <a:t>Sixième niveau de plan</a:t>
            </a:r>
          </a:p>
          <a:p>
            <a:pPr marL="3024000" lvl="6" indent="-216000">
              <a:spcBef>
                <a:spcPts val="283"/>
              </a:spcBef>
              <a:buClr>
                <a:srgbClr val="000000"/>
              </a:buClr>
              <a:buSzPct val="45000"/>
              <a:buFont typeface="Wingdings" charset="2"/>
              <a:buChar char=""/>
            </a:pPr>
            <a:r>
              <a:rPr lang="fr-FR" sz="2800" b="0" strike="noStrike" spc="-1">
                <a:solidFill>
                  <a:srgbClr val="000000"/>
                </a:solidFill>
                <a:latin typeface="Arial"/>
              </a:rPr>
              <a:t>Septième niveau de plan</a:t>
            </a:r>
          </a:p>
        </p:txBody>
      </p:sp>
      <p:sp>
        <p:nvSpPr>
          <p:cNvPr id="31" name="PlaceHolder 3"/>
          <p:cNvSpPr>
            <a:spLocks noGrp="1"/>
          </p:cNvSpPr>
          <p:nvPr>
            <p:ph type="body"/>
          </p:nvPr>
        </p:nvSpPr>
        <p:spPr>
          <a:xfrm>
            <a:off x="6172200" y="1825560"/>
            <a:ext cx="5181120" cy="4350960"/>
          </a:xfrm>
          <a:prstGeom prst="rect">
            <a:avLst/>
          </a:prstGeom>
          <a:noFill/>
          <a:ln w="0">
            <a:noFill/>
          </a:ln>
        </p:spPr>
        <p:txBody>
          <a:bodyPr anchor="t">
            <a:normAutofit fontScale="81053" lnSpcReduction="10000"/>
          </a:bodyPr>
          <a:lstStyle/>
          <a:p>
            <a:pPr marL="432000" indent="-324000">
              <a:spcBef>
                <a:spcPts val="1417"/>
              </a:spcBef>
              <a:buClr>
                <a:srgbClr val="000000"/>
              </a:buClr>
              <a:buSzPct val="45000"/>
              <a:buFont typeface="Wingdings" charset="2"/>
              <a:buChar char=""/>
            </a:pPr>
            <a:r>
              <a:rPr lang="fr-FR" sz="2800" b="0" strike="noStrike" spc="-1">
                <a:solidFill>
                  <a:srgbClr val="000000"/>
                </a:solidFill>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strike="noStrike" spc="-1">
                <a:solidFill>
                  <a:srgbClr val="000000"/>
                </a:solidFill>
                <a:latin typeface="Arial"/>
              </a:rPr>
              <a:t>Second niveau de plan</a:t>
            </a:r>
          </a:p>
          <a:p>
            <a:pPr marL="1296000" lvl="2" indent="-288000">
              <a:spcBef>
                <a:spcPts val="850"/>
              </a:spcBef>
              <a:buClr>
                <a:srgbClr val="000000"/>
              </a:buClr>
              <a:buSzPct val="45000"/>
              <a:buFont typeface="Wingdings" charset="2"/>
              <a:buChar char=""/>
            </a:pPr>
            <a:r>
              <a:rPr lang="fr-FR" sz="2800" b="0" strike="noStrike" spc="-1">
                <a:solidFill>
                  <a:srgbClr val="000000"/>
                </a:solidFill>
                <a:latin typeface="Arial"/>
              </a:rPr>
              <a:t>Troisième niveau de plan</a:t>
            </a:r>
          </a:p>
          <a:p>
            <a:pPr marL="1728000" lvl="3" indent="-216000">
              <a:spcBef>
                <a:spcPts val="567"/>
              </a:spcBef>
              <a:buClr>
                <a:srgbClr val="000000"/>
              </a:buClr>
              <a:buSzPct val="75000"/>
              <a:buFont typeface="Symbol" charset="2"/>
              <a:buChar char=""/>
            </a:pPr>
            <a:r>
              <a:rPr lang="fr-FR" sz="2800" b="0" strike="noStrike" spc="-1">
                <a:solidFill>
                  <a:srgbClr val="000000"/>
                </a:solidFill>
                <a:latin typeface="Arial"/>
              </a:rPr>
              <a:t>Quatrième niveau de plan</a:t>
            </a:r>
          </a:p>
          <a:p>
            <a:pPr marL="2160000" lvl="4" indent="-216000">
              <a:spcBef>
                <a:spcPts val="283"/>
              </a:spcBef>
              <a:buClr>
                <a:srgbClr val="000000"/>
              </a:buClr>
              <a:buSzPct val="45000"/>
              <a:buFont typeface="Wingdings" charset="2"/>
              <a:buChar char=""/>
            </a:pPr>
            <a:r>
              <a:rPr lang="fr-FR" sz="2800" b="0" strike="noStrike" spc="-1">
                <a:solidFill>
                  <a:srgbClr val="000000"/>
                </a:solidFill>
                <a:latin typeface="Arial"/>
              </a:rPr>
              <a:t>Cinquième niveau de plan</a:t>
            </a:r>
          </a:p>
          <a:p>
            <a:pPr marL="2592000" lvl="5" indent="-216000">
              <a:spcBef>
                <a:spcPts val="283"/>
              </a:spcBef>
              <a:buClr>
                <a:srgbClr val="000000"/>
              </a:buClr>
              <a:buSzPct val="45000"/>
              <a:buFont typeface="Wingdings" charset="2"/>
              <a:buChar char=""/>
            </a:pPr>
            <a:r>
              <a:rPr lang="fr-FR" sz="2800" b="0" strike="noStrike" spc="-1">
                <a:solidFill>
                  <a:srgbClr val="000000"/>
                </a:solidFill>
                <a:latin typeface="Arial"/>
              </a:rPr>
              <a:t>Sixième niveau de plan</a:t>
            </a:r>
          </a:p>
          <a:p>
            <a:pPr marL="3024000" lvl="6" indent="-216000">
              <a:spcBef>
                <a:spcPts val="283"/>
              </a:spcBef>
              <a:buClr>
                <a:srgbClr val="000000"/>
              </a:buClr>
              <a:buSzPct val="45000"/>
              <a:buFont typeface="Wingdings" charset="2"/>
              <a:buChar char=""/>
            </a:pPr>
            <a:r>
              <a:rPr lang="fr-FR" sz="2800" b="0" strike="noStrike" spc="-1">
                <a:solidFill>
                  <a:srgbClr val="000000"/>
                </a:solidFill>
                <a:latin typeface="Arial"/>
              </a:rPr>
              <a:t>Septième niveau de plan</a:t>
            </a:r>
          </a:p>
        </p:txBody>
      </p:sp>
      <p:sp>
        <p:nvSpPr>
          <p:cNvPr id="32" name="PlaceHolder 4"/>
          <p:cNvSpPr>
            <a:spLocks noGrp="1"/>
          </p:cNvSpPr>
          <p:nvPr>
            <p:ph type="dt" idx="16"/>
          </p:nvPr>
        </p:nvSpPr>
        <p:spPr>
          <a:xfrm>
            <a:off x="838080" y="6356520"/>
            <a:ext cx="2742840" cy="364680"/>
          </a:xfrm>
          <a:prstGeom prst="rect">
            <a:avLst/>
          </a:prstGeom>
          <a:noFill/>
          <a:ln w="0">
            <a:noFill/>
          </a:ln>
        </p:spPr>
        <p:txBody>
          <a:bodyPr anchor="ctr">
            <a:noAutofit/>
          </a:bodyPr>
          <a:lstStyle>
            <a:lvl1pPr indent="0">
              <a:lnSpc>
                <a:spcPct val="100000"/>
              </a:lnSpc>
              <a:buNone/>
              <a:defRPr lang="fr-FR" sz="1200" b="0" strike="noStrike" spc="-1">
                <a:solidFill>
                  <a:srgbClr val="888888"/>
                </a:solidFill>
                <a:latin typeface="Calibri"/>
                <a:ea typeface="Calibri"/>
              </a:defRPr>
            </a:lvl1pPr>
          </a:lstStyle>
          <a:p>
            <a:pPr indent="0">
              <a:lnSpc>
                <a:spcPct val="100000"/>
              </a:lnSpc>
              <a:buNone/>
            </a:pPr>
            <a:r>
              <a:rPr lang="fr-FR" sz="1200" b="0" strike="noStrike" spc="-1">
                <a:solidFill>
                  <a:srgbClr val="888888"/>
                </a:solidFill>
                <a:latin typeface="Calibri"/>
                <a:ea typeface="Calibri"/>
              </a:rPr>
              <a:t>&lt;date/heure&gt;</a:t>
            </a:r>
            <a:endParaRPr lang="fr-FR" sz="1200" b="0" strike="noStrike" spc="-1">
              <a:solidFill>
                <a:srgbClr val="000000"/>
              </a:solidFill>
              <a:latin typeface="Calibri"/>
            </a:endParaRPr>
          </a:p>
        </p:txBody>
      </p:sp>
      <p:sp>
        <p:nvSpPr>
          <p:cNvPr id="33" name="PlaceHolder 5"/>
          <p:cNvSpPr>
            <a:spLocks noGrp="1"/>
          </p:cNvSpPr>
          <p:nvPr>
            <p:ph type="ftr" idx="17"/>
          </p:nvPr>
        </p:nvSpPr>
        <p:spPr>
          <a:xfrm>
            <a:off x="4038480" y="6356520"/>
            <a:ext cx="4114440" cy="364680"/>
          </a:xfrm>
          <a:prstGeom prst="rect">
            <a:avLst/>
          </a:prstGeom>
          <a:noFill/>
          <a:ln w="0">
            <a:noFill/>
          </a:ln>
        </p:spPr>
        <p:txBody>
          <a:bodyPr anchor="ctr">
            <a:noAutofit/>
          </a:bodyPr>
          <a:lstStyle>
            <a:lvl1pPr indent="0" algn="ctr">
              <a:lnSpc>
                <a:spcPct val="100000"/>
              </a:lnSpc>
              <a:buNone/>
              <a:defRPr lang="fr-FR" sz="1200" b="0" strike="noStrike" spc="-1">
                <a:solidFill>
                  <a:srgbClr val="888888"/>
                </a:solidFill>
                <a:latin typeface="Calibri"/>
                <a:ea typeface="Calibri"/>
              </a:defRPr>
            </a:lvl1pPr>
          </a:lstStyle>
          <a:p>
            <a:pPr indent="0" algn="ctr">
              <a:lnSpc>
                <a:spcPct val="100000"/>
              </a:lnSpc>
              <a:buNone/>
            </a:pPr>
            <a:r>
              <a:rPr lang="fr-FR" sz="1200" b="0" strike="noStrike" spc="-1">
                <a:solidFill>
                  <a:srgbClr val="888888"/>
                </a:solidFill>
                <a:latin typeface="Calibri"/>
                <a:ea typeface="Calibri"/>
              </a:rPr>
              <a:t>&lt;pied de page&gt;</a:t>
            </a:r>
            <a:endParaRPr lang="fr-FR" sz="1200" b="0" strike="noStrike" spc="-1">
              <a:solidFill>
                <a:srgbClr val="000000"/>
              </a:solidFill>
              <a:latin typeface="Calibri"/>
            </a:endParaRPr>
          </a:p>
        </p:txBody>
      </p:sp>
      <p:sp>
        <p:nvSpPr>
          <p:cNvPr id="34" name="PlaceHolder 6"/>
          <p:cNvSpPr>
            <a:spLocks noGrp="1"/>
          </p:cNvSpPr>
          <p:nvPr>
            <p:ph type="sldNum" idx="18"/>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13D4E93F-4740-48EA-B524-AD5886B01BA5}" type="slidenum">
              <a:rPr lang="fr-FR" sz="1200" b="0" strike="noStrike" spc="-1">
                <a:solidFill>
                  <a:srgbClr val="888888"/>
                </a:solidFill>
                <a:latin typeface="Calibri"/>
                <a:ea typeface="Calibri"/>
              </a:rPr>
              <a:t>‹N°›</a:t>
            </a:fld>
            <a:endParaRPr lang="fr-FR" sz="12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839880" y="365040"/>
            <a:ext cx="10515240" cy="1325160"/>
          </a:xfrm>
          <a:prstGeom prst="rect">
            <a:avLst/>
          </a:prstGeom>
          <a:noFill/>
          <a:ln w="0">
            <a:noFill/>
          </a:ln>
        </p:spPr>
        <p:txBody>
          <a:bodyPr anchor="ctr">
            <a:normAutofit/>
          </a:bodyPr>
          <a:lstStyle/>
          <a:p>
            <a:pPr indent="0">
              <a:buNone/>
            </a:pPr>
            <a:r>
              <a:rPr lang="fr-FR" sz="4400" b="0" strike="noStrike" spc="-1">
                <a:solidFill>
                  <a:srgbClr val="000000"/>
                </a:solidFill>
                <a:latin typeface="Arial"/>
              </a:rPr>
              <a:t>Cliquez pour éditer le format du texte-titre</a:t>
            </a:r>
          </a:p>
        </p:txBody>
      </p:sp>
      <p:sp>
        <p:nvSpPr>
          <p:cNvPr id="39" name="PlaceHolder 2"/>
          <p:cNvSpPr>
            <a:spLocks noGrp="1"/>
          </p:cNvSpPr>
          <p:nvPr>
            <p:ph type="body"/>
          </p:nvPr>
        </p:nvSpPr>
        <p:spPr>
          <a:xfrm>
            <a:off x="839880" y="1681200"/>
            <a:ext cx="5157360" cy="823680"/>
          </a:xfrm>
          <a:prstGeom prst="rect">
            <a:avLst/>
          </a:prstGeom>
          <a:noFill/>
          <a:ln w="0">
            <a:noFill/>
          </a:ln>
        </p:spPr>
        <p:txBody>
          <a:bodyPr anchor="b">
            <a:normAutofit fontScale="12495" lnSpcReduction="10000"/>
          </a:bodyPr>
          <a:lstStyle/>
          <a:p>
            <a:pPr marL="432000" indent="-324000">
              <a:spcBef>
                <a:spcPts val="1417"/>
              </a:spcBef>
              <a:buClr>
                <a:srgbClr val="000000"/>
              </a:buClr>
              <a:buSzPct val="45000"/>
              <a:buFont typeface="Wingdings" charset="2"/>
              <a:buChar char=""/>
            </a:pPr>
            <a:r>
              <a:rPr lang="fr-FR" sz="2400" b="0" strike="noStrike" spc="-1">
                <a:solidFill>
                  <a:srgbClr val="000000"/>
                </a:solidFill>
                <a:latin typeface="Arial"/>
              </a:rPr>
              <a:t>Cliquez pour éditer le format du plan de texte</a:t>
            </a:r>
          </a:p>
          <a:p>
            <a:pPr marL="864000" lvl="1" indent="-324000">
              <a:spcBef>
                <a:spcPts val="1134"/>
              </a:spcBef>
              <a:buClr>
                <a:srgbClr val="000000"/>
              </a:buClr>
              <a:buSzPct val="75000"/>
              <a:buFont typeface="Symbol" charset="2"/>
              <a:buChar char=""/>
            </a:pPr>
            <a:r>
              <a:rPr lang="fr-FR" sz="2400" b="0" strike="noStrike" spc="-1">
                <a:solidFill>
                  <a:srgbClr val="000000"/>
                </a:solidFill>
                <a:latin typeface="Arial"/>
              </a:rPr>
              <a:t>Second niveau de plan</a:t>
            </a:r>
          </a:p>
          <a:p>
            <a:pPr marL="1296000" lvl="2" indent="-288000">
              <a:spcBef>
                <a:spcPts val="850"/>
              </a:spcBef>
              <a:buClr>
                <a:srgbClr val="000000"/>
              </a:buClr>
              <a:buSzPct val="45000"/>
              <a:buFont typeface="Wingdings" charset="2"/>
              <a:buChar char=""/>
            </a:pPr>
            <a:r>
              <a:rPr lang="fr-FR" sz="2400" b="0" strike="noStrike" spc="-1">
                <a:solidFill>
                  <a:srgbClr val="000000"/>
                </a:solidFill>
                <a:latin typeface="Arial"/>
              </a:rPr>
              <a:t>Troisième niveau de plan</a:t>
            </a:r>
          </a:p>
          <a:p>
            <a:pPr marL="1728000" lvl="3" indent="-216000">
              <a:spcBef>
                <a:spcPts val="567"/>
              </a:spcBef>
              <a:buClr>
                <a:srgbClr val="000000"/>
              </a:buClr>
              <a:buSzPct val="75000"/>
              <a:buFont typeface="Symbol" charset="2"/>
              <a:buChar char=""/>
            </a:pPr>
            <a:r>
              <a:rPr lang="fr-FR" sz="2400" b="0" strike="noStrike" spc="-1">
                <a:solidFill>
                  <a:srgbClr val="000000"/>
                </a:solidFill>
                <a:latin typeface="Arial"/>
              </a:rPr>
              <a:t>Quatrième niveau de plan</a:t>
            </a:r>
          </a:p>
          <a:p>
            <a:pPr marL="2160000" lvl="4" indent="-216000">
              <a:spcBef>
                <a:spcPts val="283"/>
              </a:spcBef>
              <a:buClr>
                <a:srgbClr val="000000"/>
              </a:buClr>
              <a:buSzPct val="45000"/>
              <a:buFont typeface="Wingdings" charset="2"/>
              <a:buChar char=""/>
            </a:pPr>
            <a:r>
              <a:rPr lang="fr-FR" sz="2400" b="0" strike="noStrike" spc="-1">
                <a:solidFill>
                  <a:srgbClr val="000000"/>
                </a:solidFill>
                <a:latin typeface="Arial"/>
              </a:rPr>
              <a:t>Cinquième niveau de plan</a:t>
            </a:r>
          </a:p>
          <a:p>
            <a:pPr marL="2592000" lvl="5" indent="-216000">
              <a:spcBef>
                <a:spcPts val="283"/>
              </a:spcBef>
              <a:buClr>
                <a:srgbClr val="000000"/>
              </a:buClr>
              <a:buSzPct val="45000"/>
              <a:buFont typeface="Wingdings" charset="2"/>
              <a:buChar char=""/>
            </a:pPr>
            <a:r>
              <a:rPr lang="fr-FR" sz="2400" b="0" strike="noStrike" spc="-1">
                <a:solidFill>
                  <a:srgbClr val="000000"/>
                </a:solidFill>
                <a:latin typeface="Arial"/>
              </a:rPr>
              <a:t>Sixième niveau de plan</a:t>
            </a:r>
          </a:p>
          <a:p>
            <a:pPr marL="3024000" lvl="6" indent="-216000">
              <a:spcBef>
                <a:spcPts val="283"/>
              </a:spcBef>
              <a:buClr>
                <a:srgbClr val="000000"/>
              </a:buClr>
              <a:buSzPct val="45000"/>
              <a:buFont typeface="Wingdings" charset="2"/>
              <a:buChar char=""/>
            </a:pPr>
            <a:r>
              <a:rPr lang="fr-FR" sz="2400" b="0" strike="noStrike" spc="-1">
                <a:solidFill>
                  <a:srgbClr val="000000"/>
                </a:solidFill>
                <a:latin typeface="Arial"/>
              </a:rPr>
              <a:t>Septième niveau de plan</a:t>
            </a:r>
          </a:p>
        </p:txBody>
      </p:sp>
      <p:sp>
        <p:nvSpPr>
          <p:cNvPr id="40" name="PlaceHolder 3"/>
          <p:cNvSpPr>
            <a:spLocks noGrp="1"/>
          </p:cNvSpPr>
          <p:nvPr>
            <p:ph type="body"/>
          </p:nvPr>
        </p:nvSpPr>
        <p:spPr>
          <a:xfrm>
            <a:off x="839880" y="2505240"/>
            <a:ext cx="5157360" cy="3684240"/>
          </a:xfrm>
          <a:prstGeom prst="rect">
            <a:avLst/>
          </a:prstGeom>
          <a:noFill/>
          <a:ln w="0">
            <a:noFill/>
          </a:ln>
        </p:spPr>
        <p:txBody>
          <a:bodyPr anchor="t">
            <a:normAutofit fontScale="74983" lnSpcReduction="10000"/>
          </a:bodyPr>
          <a:lstStyle/>
          <a:p>
            <a:pPr marL="432000" indent="-324000">
              <a:spcBef>
                <a:spcPts val="1417"/>
              </a:spcBef>
              <a:buClr>
                <a:srgbClr val="000000"/>
              </a:buClr>
              <a:buSzPct val="45000"/>
              <a:buFont typeface="Wingdings" charset="2"/>
              <a:buChar char=""/>
            </a:pPr>
            <a:r>
              <a:rPr lang="fr-FR" sz="2800" b="0" strike="noStrike" spc="-1">
                <a:solidFill>
                  <a:srgbClr val="000000"/>
                </a:solidFill>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strike="noStrike" spc="-1">
                <a:solidFill>
                  <a:srgbClr val="000000"/>
                </a:solidFill>
                <a:latin typeface="Arial"/>
              </a:rPr>
              <a:t>Second niveau de plan</a:t>
            </a:r>
          </a:p>
          <a:p>
            <a:pPr marL="1296000" lvl="2" indent="-288000">
              <a:spcBef>
                <a:spcPts val="850"/>
              </a:spcBef>
              <a:buClr>
                <a:srgbClr val="000000"/>
              </a:buClr>
              <a:buSzPct val="45000"/>
              <a:buFont typeface="Wingdings" charset="2"/>
              <a:buChar char=""/>
            </a:pPr>
            <a:r>
              <a:rPr lang="fr-FR" sz="2800" b="0" strike="noStrike" spc="-1">
                <a:solidFill>
                  <a:srgbClr val="000000"/>
                </a:solidFill>
                <a:latin typeface="Arial"/>
              </a:rPr>
              <a:t>Troisième niveau de plan</a:t>
            </a:r>
          </a:p>
          <a:p>
            <a:pPr marL="1728000" lvl="3" indent="-216000">
              <a:spcBef>
                <a:spcPts val="567"/>
              </a:spcBef>
              <a:buClr>
                <a:srgbClr val="000000"/>
              </a:buClr>
              <a:buSzPct val="75000"/>
              <a:buFont typeface="Symbol" charset="2"/>
              <a:buChar char=""/>
            </a:pPr>
            <a:r>
              <a:rPr lang="fr-FR" sz="2800" b="0" strike="noStrike" spc="-1">
                <a:solidFill>
                  <a:srgbClr val="000000"/>
                </a:solidFill>
                <a:latin typeface="Arial"/>
              </a:rPr>
              <a:t>Quatrième niveau de plan</a:t>
            </a:r>
          </a:p>
          <a:p>
            <a:pPr marL="2160000" lvl="4" indent="-216000">
              <a:spcBef>
                <a:spcPts val="283"/>
              </a:spcBef>
              <a:buClr>
                <a:srgbClr val="000000"/>
              </a:buClr>
              <a:buSzPct val="45000"/>
              <a:buFont typeface="Wingdings" charset="2"/>
              <a:buChar char=""/>
            </a:pPr>
            <a:r>
              <a:rPr lang="fr-FR" sz="2800" b="0" strike="noStrike" spc="-1">
                <a:solidFill>
                  <a:srgbClr val="000000"/>
                </a:solidFill>
                <a:latin typeface="Arial"/>
              </a:rPr>
              <a:t>Cinquième niveau de plan</a:t>
            </a:r>
          </a:p>
          <a:p>
            <a:pPr marL="2592000" lvl="5" indent="-216000">
              <a:spcBef>
                <a:spcPts val="283"/>
              </a:spcBef>
              <a:buClr>
                <a:srgbClr val="000000"/>
              </a:buClr>
              <a:buSzPct val="45000"/>
              <a:buFont typeface="Wingdings" charset="2"/>
              <a:buChar char=""/>
            </a:pPr>
            <a:r>
              <a:rPr lang="fr-FR" sz="2800" b="0" strike="noStrike" spc="-1">
                <a:solidFill>
                  <a:srgbClr val="000000"/>
                </a:solidFill>
                <a:latin typeface="Arial"/>
              </a:rPr>
              <a:t>Sixième niveau de plan</a:t>
            </a:r>
          </a:p>
          <a:p>
            <a:pPr marL="3024000" lvl="6" indent="-216000">
              <a:spcBef>
                <a:spcPts val="283"/>
              </a:spcBef>
              <a:buClr>
                <a:srgbClr val="000000"/>
              </a:buClr>
              <a:buSzPct val="45000"/>
              <a:buFont typeface="Wingdings" charset="2"/>
              <a:buChar char=""/>
            </a:pPr>
            <a:r>
              <a:rPr lang="fr-FR" sz="2800" b="0" strike="noStrike" spc="-1">
                <a:solidFill>
                  <a:srgbClr val="000000"/>
                </a:solidFill>
                <a:latin typeface="Arial"/>
              </a:rPr>
              <a:t>Septième niveau de plan</a:t>
            </a:r>
          </a:p>
        </p:txBody>
      </p:sp>
      <p:sp>
        <p:nvSpPr>
          <p:cNvPr id="41" name="PlaceHolder 4"/>
          <p:cNvSpPr>
            <a:spLocks noGrp="1"/>
          </p:cNvSpPr>
          <p:nvPr>
            <p:ph type="body"/>
          </p:nvPr>
        </p:nvSpPr>
        <p:spPr>
          <a:xfrm>
            <a:off x="6172200" y="1681200"/>
            <a:ext cx="5182920" cy="823680"/>
          </a:xfrm>
          <a:prstGeom prst="rect">
            <a:avLst/>
          </a:prstGeom>
          <a:noFill/>
          <a:ln w="0">
            <a:noFill/>
          </a:ln>
        </p:spPr>
        <p:txBody>
          <a:bodyPr anchor="b">
            <a:normAutofit fontScale="12495" lnSpcReduction="10000"/>
          </a:bodyPr>
          <a:lstStyle/>
          <a:p>
            <a:pPr marL="432000" indent="-324000">
              <a:spcBef>
                <a:spcPts val="1417"/>
              </a:spcBef>
              <a:buClr>
                <a:srgbClr val="000000"/>
              </a:buClr>
              <a:buSzPct val="45000"/>
              <a:buFont typeface="Wingdings" charset="2"/>
              <a:buChar char=""/>
            </a:pPr>
            <a:r>
              <a:rPr lang="fr-FR" sz="2400" b="0" strike="noStrike" spc="-1">
                <a:solidFill>
                  <a:srgbClr val="000000"/>
                </a:solidFill>
                <a:latin typeface="Arial"/>
              </a:rPr>
              <a:t>Cliquez pour éditer le format du plan de texte</a:t>
            </a:r>
          </a:p>
          <a:p>
            <a:pPr marL="864000" lvl="1" indent="-324000">
              <a:spcBef>
                <a:spcPts val="1134"/>
              </a:spcBef>
              <a:buClr>
                <a:srgbClr val="000000"/>
              </a:buClr>
              <a:buSzPct val="75000"/>
              <a:buFont typeface="Symbol" charset="2"/>
              <a:buChar char=""/>
            </a:pPr>
            <a:r>
              <a:rPr lang="fr-FR" sz="2400" b="0" strike="noStrike" spc="-1">
                <a:solidFill>
                  <a:srgbClr val="000000"/>
                </a:solidFill>
                <a:latin typeface="Arial"/>
              </a:rPr>
              <a:t>Second niveau de plan</a:t>
            </a:r>
          </a:p>
          <a:p>
            <a:pPr marL="1296000" lvl="2" indent="-288000">
              <a:spcBef>
                <a:spcPts val="850"/>
              </a:spcBef>
              <a:buClr>
                <a:srgbClr val="000000"/>
              </a:buClr>
              <a:buSzPct val="45000"/>
              <a:buFont typeface="Wingdings" charset="2"/>
              <a:buChar char=""/>
            </a:pPr>
            <a:r>
              <a:rPr lang="fr-FR" sz="2400" b="0" strike="noStrike" spc="-1">
                <a:solidFill>
                  <a:srgbClr val="000000"/>
                </a:solidFill>
                <a:latin typeface="Arial"/>
              </a:rPr>
              <a:t>Troisième niveau de plan</a:t>
            </a:r>
          </a:p>
          <a:p>
            <a:pPr marL="1728000" lvl="3" indent="-216000">
              <a:spcBef>
                <a:spcPts val="567"/>
              </a:spcBef>
              <a:buClr>
                <a:srgbClr val="000000"/>
              </a:buClr>
              <a:buSzPct val="75000"/>
              <a:buFont typeface="Symbol" charset="2"/>
              <a:buChar char=""/>
            </a:pPr>
            <a:r>
              <a:rPr lang="fr-FR" sz="2400" b="0" strike="noStrike" spc="-1">
                <a:solidFill>
                  <a:srgbClr val="000000"/>
                </a:solidFill>
                <a:latin typeface="Arial"/>
              </a:rPr>
              <a:t>Quatrième niveau de plan</a:t>
            </a:r>
          </a:p>
          <a:p>
            <a:pPr marL="2160000" lvl="4" indent="-216000">
              <a:spcBef>
                <a:spcPts val="283"/>
              </a:spcBef>
              <a:buClr>
                <a:srgbClr val="000000"/>
              </a:buClr>
              <a:buSzPct val="45000"/>
              <a:buFont typeface="Wingdings" charset="2"/>
              <a:buChar char=""/>
            </a:pPr>
            <a:r>
              <a:rPr lang="fr-FR" sz="2400" b="0" strike="noStrike" spc="-1">
                <a:solidFill>
                  <a:srgbClr val="000000"/>
                </a:solidFill>
                <a:latin typeface="Arial"/>
              </a:rPr>
              <a:t>Cinquième niveau de plan</a:t>
            </a:r>
          </a:p>
          <a:p>
            <a:pPr marL="2592000" lvl="5" indent="-216000">
              <a:spcBef>
                <a:spcPts val="283"/>
              </a:spcBef>
              <a:buClr>
                <a:srgbClr val="000000"/>
              </a:buClr>
              <a:buSzPct val="45000"/>
              <a:buFont typeface="Wingdings" charset="2"/>
              <a:buChar char=""/>
            </a:pPr>
            <a:r>
              <a:rPr lang="fr-FR" sz="2400" b="0" strike="noStrike" spc="-1">
                <a:solidFill>
                  <a:srgbClr val="000000"/>
                </a:solidFill>
                <a:latin typeface="Arial"/>
              </a:rPr>
              <a:t>Sixième niveau de plan</a:t>
            </a:r>
          </a:p>
          <a:p>
            <a:pPr marL="3024000" lvl="6" indent="-216000">
              <a:spcBef>
                <a:spcPts val="283"/>
              </a:spcBef>
              <a:buClr>
                <a:srgbClr val="000000"/>
              </a:buClr>
              <a:buSzPct val="45000"/>
              <a:buFont typeface="Wingdings" charset="2"/>
              <a:buChar char=""/>
            </a:pPr>
            <a:r>
              <a:rPr lang="fr-FR" sz="2400" b="0" strike="noStrike" spc="-1">
                <a:solidFill>
                  <a:srgbClr val="000000"/>
                </a:solidFill>
                <a:latin typeface="Arial"/>
              </a:rPr>
              <a:t>Septième niveau de plan</a:t>
            </a:r>
          </a:p>
        </p:txBody>
      </p:sp>
      <p:sp>
        <p:nvSpPr>
          <p:cNvPr id="42" name="PlaceHolder 5"/>
          <p:cNvSpPr>
            <a:spLocks noGrp="1"/>
          </p:cNvSpPr>
          <p:nvPr>
            <p:ph type="body"/>
          </p:nvPr>
        </p:nvSpPr>
        <p:spPr>
          <a:xfrm>
            <a:off x="6172200" y="2505240"/>
            <a:ext cx="5182920" cy="3684240"/>
          </a:xfrm>
          <a:prstGeom prst="rect">
            <a:avLst/>
          </a:prstGeom>
          <a:noFill/>
          <a:ln w="0">
            <a:noFill/>
          </a:ln>
        </p:spPr>
        <p:txBody>
          <a:bodyPr anchor="t">
            <a:normAutofit fontScale="74983" lnSpcReduction="10000"/>
          </a:bodyPr>
          <a:lstStyle/>
          <a:p>
            <a:pPr marL="432000" indent="-324000">
              <a:spcBef>
                <a:spcPts val="1417"/>
              </a:spcBef>
              <a:buClr>
                <a:srgbClr val="000000"/>
              </a:buClr>
              <a:buSzPct val="45000"/>
              <a:buFont typeface="Wingdings" charset="2"/>
              <a:buChar char=""/>
            </a:pPr>
            <a:r>
              <a:rPr lang="fr-FR" sz="2800" b="0" strike="noStrike" spc="-1">
                <a:solidFill>
                  <a:srgbClr val="000000"/>
                </a:solidFill>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strike="noStrike" spc="-1">
                <a:solidFill>
                  <a:srgbClr val="000000"/>
                </a:solidFill>
                <a:latin typeface="Arial"/>
              </a:rPr>
              <a:t>Second niveau de plan</a:t>
            </a:r>
          </a:p>
          <a:p>
            <a:pPr marL="1296000" lvl="2" indent="-288000">
              <a:spcBef>
                <a:spcPts val="850"/>
              </a:spcBef>
              <a:buClr>
                <a:srgbClr val="000000"/>
              </a:buClr>
              <a:buSzPct val="45000"/>
              <a:buFont typeface="Wingdings" charset="2"/>
              <a:buChar char=""/>
            </a:pPr>
            <a:r>
              <a:rPr lang="fr-FR" sz="2800" b="0" strike="noStrike" spc="-1">
                <a:solidFill>
                  <a:srgbClr val="000000"/>
                </a:solidFill>
                <a:latin typeface="Arial"/>
              </a:rPr>
              <a:t>Troisième niveau de plan</a:t>
            </a:r>
          </a:p>
          <a:p>
            <a:pPr marL="1728000" lvl="3" indent="-216000">
              <a:spcBef>
                <a:spcPts val="567"/>
              </a:spcBef>
              <a:buClr>
                <a:srgbClr val="000000"/>
              </a:buClr>
              <a:buSzPct val="75000"/>
              <a:buFont typeface="Symbol" charset="2"/>
              <a:buChar char=""/>
            </a:pPr>
            <a:r>
              <a:rPr lang="fr-FR" sz="2800" b="0" strike="noStrike" spc="-1">
                <a:solidFill>
                  <a:srgbClr val="000000"/>
                </a:solidFill>
                <a:latin typeface="Arial"/>
              </a:rPr>
              <a:t>Quatrième niveau de plan</a:t>
            </a:r>
          </a:p>
          <a:p>
            <a:pPr marL="2160000" lvl="4" indent="-216000">
              <a:spcBef>
                <a:spcPts val="283"/>
              </a:spcBef>
              <a:buClr>
                <a:srgbClr val="000000"/>
              </a:buClr>
              <a:buSzPct val="45000"/>
              <a:buFont typeface="Wingdings" charset="2"/>
              <a:buChar char=""/>
            </a:pPr>
            <a:r>
              <a:rPr lang="fr-FR" sz="2800" b="0" strike="noStrike" spc="-1">
                <a:solidFill>
                  <a:srgbClr val="000000"/>
                </a:solidFill>
                <a:latin typeface="Arial"/>
              </a:rPr>
              <a:t>Cinquième niveau de plan</a:t>
            </a:r>
          </a:p>
          <a:p>
            <a:pPr marL="2592000" lvl="5" indent="-216000">
              <a:spcBef>
                <a:spcPts val="283"/>
              </a:spcBef>
              <a:buClr>
                <a:srgbClr val="000000"/>
              </a:buClr>
              <a:buSzPct val="45000"/>
              <a:buFont typeface="Wingdings" charset="2"/>
              <a:buChar char=""/>
            </a:pPr>
            <a:r>
              <a:rPr lang="fr-FR" sz="2800" b="0" strike="noStrike" spc="-1">
                <a:solidFill>
                  <a:srgbClr val="000000"/>
                </a:solidFill>
                <a:latin typeface="Arial"/>
              </a:rPr>
              <a:t>Sixième niveau de plan</a:t>
            </a:r>
          </a:p>
          <a:p>
            <a:pPr marL="3024000" lvl="6" indent="-216000">
              <a:spcBef>
                <a:spcPts val="283"/>
              </a:spcBef>
              <a:buClr>
                <a:srgbClr val="000000"/>
              </a:buClr>
              <a:buSzPct val="45000"/>
              <a:buFont typeface="Wingdings" charset="2"/>
              <a:buChar char=""/>
            </a:pPr>
            <a:r>
              <a:rPr lang="fr-FR" sz="2800" b="0" strike="noStrike" spc="-1">
                <a:solidFill>
                  <a:srgbClr val="000000"/>
                </a:solidFill>
                <a:latin typeface="Arial"/>
              </a:rPr>
              <a:t>Septième niveau de plan</a:t>
            </a:r>
          </a:p>
        </p:txBody>
      </p:sp>
      <p:sp>
        <p:nvSpPr>
          <p:cNvPr id="43" name="PlaceHolder 6"/>
          <p:cNvSpPr>
            <a:spLocks noGrp="1"/>
          </p:cNvSpPr>
          <p:nvPr>
            <p:ph type="dt" idx="19"/>
          </p:nvPr>
        </p:nvSpPr>
        <p:spPr>
          <a:xfrm>
            <a:off x="838080" y="6356520"/>
            <a:ext cx="2742840" cy="364680"/>
          </a:xfrm>
          <a:prstGeom prst="rect">
            <a:avLst/>
          </a:prstGeom>
          <a:noFill/>
          <a:ln w="0">
            <a:noFill/>
          </a:ln>
        </p:spPr>
        <p:txBody>
          <a:bodyPr anchor="ctr">
            <a:noAutofit/>
          </a:bodyPr>
          <a:lstStyle>
            <a:lvl1pPr indent="0">
              <a:lnSpc>
                <a:spcPct val="100000"/>
              </a:lnSpc>
              <a:buNone/>
              <a:defRPr lang="fr-FR" sz="1200" b="0" strike="noStrike" spc="-1">
                <a:solidFill>
                  <a:srgbClr val="888888"/>
                </a:solidFill>
                <a:latin typeface="Calibri"/>
                <a:ea typeface="Calibri"/>
              </a:defRPr>
            </a:lvl1pPr>
          </a:lstStyle>
          <a:p>
            <a:pPr indent="0">
              <a:lnSpc>
                <a:spcPct val="100000"/>
              </a:lnSpc>
              <a:buNone/>
            </a:pPr>
            <a:r>
              <a:rPr lang="fr-FR" sz="1200" b="0" strike="noStrike" spc="-1">
                <a:solidFill>
                  <a:srgbClr val="888888"/>
                </a:solidFill>
                <a:latin typeface="Calibri"/>
                <a:ea typeface="Calibri"/>
              </a:rPr>
              <a:t>&lt;date/heure&gt;</a:t>
            </a:r>
            <a:endParaRPr lang="fr-FR" sz="1200" b="0" strike="noStrike" spc="-1">
              <a:solidFill>
                <a:srgbClr val="000000"/>
              </a:solidFill>
              <a:latin typeface="Calibri"/>
            </a:endParaRPr>
          </a:p>
        </p:txBody>
      </p:sp>
      <p:sp>
        <p:nvSpPr>
          <p:cNvPr id="44" name="PlaceHolder 7"/>
          <p:cNvSpPr>
            <a:spLocks noGrp="1"/>
          </p:cNvSpPr>
          <p:nvPr>
            <p:ph type="ftr" idx="20"/>
          </p:nvPr>
        </p:nvSpPr>
        <p:spPr>
          <a:xfrm>
            <a:off x="4038480" y="6356520"/>
            <a:ext cx="4114440" cy="364680"/>
          </a:xfrm>
          <a:prstGeom prst="rect">
            <a:avLst/>
          </a:prstGeom>
          <a:noFill/>
          <a:ln w="0">
            <a:noFill/>
          </a:ln>
        </p:spPr>
        <p:txBody>
          <a:bodyPr anchor="ctr">
            <a:noAutofit/>
          </a:bodyPr>
          <a:lstStyle>
            <a:lvl1pPr indent="0" algn="ctr">
              <a:lnSpc>
                <a:spcPct val="100000"/>
              </a:lnSpc>
              <a:buNone/>
              <a:defRPr lang="fr-FR" sz="1200" b="0" strike="noStrike" spc="-1">
                <a:solidFill>
                  <a:srgbClr val="888888"/>
                </a:solidFill>
                <a:latin typeface="Calibri"/>
                <a:ea typeface="Calibri"/>
              </a:defRPr>
            </a:lvl1pPr>
          </a:lstStyle>
          <a:p>
            <a:pPr indent="0" algn="ctr">
              <a:lnSpc>
                <a:spcPct val="100000"/>
              </a:lnSpc>
              <a:buNone/>
            </a:pPr>
            <a:r>
              <a:rPr lang="fr-FR" sz="1200" b="0" strike="noStrike" spc="-1">
                <a:solidFill>
                  <a:srgbClr val="888888"/>
                </a:solidFill>
                <a:latin typeface="Calibri"/>
                <a:ea typeface="Calibri"/>
              </a:rPr>
              <a:t>&lt;pied de page&gt;</a:t>
            </a:r>
            <a:endParaRPr lang="fr-FR" sz="1200" b="0" strike="noStrike" spc="-1">
              <a:solidFill>
                <a:srgbClr val="000000"/>
              </a:solidFill>
              <a:latin typeface="Calibri"/>
            </a:endParaRPr>
          </a:p>
        </p:txBody>
      </p:sp>
      <p:sp>
        <p:nvSpPr>
          <p:cNvPr id="45" name="PlaceHolder 8"/>
          <p:cNvSpPr>
            <a:spLocks noGrp="1"/>
          </p:cNvSpPr>
          <p:nvPr>
            <p:ph type="sldNum" idx="21"/>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2BBFE2D9-9DC3-4E4C-8C14-65A5EAD0AF1E}" type="slidenum">
              <a:rPr lang="fr-FR" sz="1200" b="0" strike="noStrike" spc="-1">
                <a:solidFill>
                  <a:srgbClr val="888888"/>
                </a:solidFill>
                <a:latin typeface="Calibri"/>
                <a:ea typeface="Calibri"/>
              </a:rPr>
              <a:t>‹N°›</a:t>
            </a:fld>
            <a:endParaRPr lang="fr-FR" sz="12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46" name="PlaceHolder 1"/>
          <p:cNvSpPr>
            <a:spLocks noGrp="1"/>
          </p:cNvSpPr>
          <p:nvPr>
            <p:ph type="title"/>
          </p:nvPr>
        </p:nvSpPr>
        <p:spPr>
          <a:xfrm>
            <a:off x="838080" y="365040"/>
            <a:ext cx="10515240" cy="1325160"/>
          </a:xfrm>
          <a:prstGeom prst="rect">
            <a:avLst/>
          </a:prstGeom>
          <a:noFill/>
          <a:ln w="0">
            <a:noFill/>
          </a:ln>
        </p:spPr>
        <p:txBody>
          <a:bodyPr anchor="ctr">
            <a:normAutofit/>
          </a:bodyPr>
          <a:lstStyle/>
          <a:p>
            <a:pPr indent="0">
              <a:buNone/>
            </a:pPr>
            <a:r>
              <a:rPr lang="fr-FR" sz="4400" b="0" strike="noStrike" spc="-1">
                <a:solidFill>
                  <a:srgbClr val="000000"/>
                </a:solidFill>
                <a:latin typeface="Arial"/>
              </a:rPr>
              <a:t>Cliquez pour éditer le format du texte-titre</a:t>
            </a:r>
          </a:p>
        </p:txBody>
      </p:sp>
      <p:sp>
        <p:nvSpPr>
          <p:cNvPr id="47" name="PlaceHolder 2"/>
          <p:cNvSpPr>
            <a:spLocks noGrp="1"/>
          </p:cNvSpPr>
          <p:nvPr>
            <p:ph type="dt" idx="22"/>
          </p:nvPr>
        </p:nvSpPr>
        <p:spPr>
          <a:xfrm>
            <a:off x="838080" y="6356520"/>
            <a:ext cx="2742840" cy="364680"/>
          </a:xfrm>
          <a:prstGeom prst="rect">
            <a:avLst/>
          </a:prstGeom>
          <a:noFill/>
          <a:ln w="0">
            <a:noFill/>
          </a:ln>
        </p:spPr>
        <p:txBody>
          <a:bodyPr anchor="ctr">
            <a:noAutofit/>
          </a:bodyPr>
          <a:lstStyle>
            <a:lvl1pPr indent="0">
              <a:lnSpc>
                <a:spcPct val="100000"/>
              </a:lnSpc>
              <a:buNone/>
              <a:defRPr lang="fr-FR" sz="1200" b="0" strike="noStrike" spc="-1">
                <a:solidFill>
                  <a:srgbClr val="888888"/>
                </a:solidFill>
                <a:latin typeface="Calibri"/>
                <a:ea typeface="Calibri"/>
              </a:defRPr>
            </a:lvl1pPr>
          </a:lstStyle>
          <a:p>
            <a:pPr indent="0">
              <a:lnSpc>
                <a:spcPct val="100000"/>
              </a:lnSpc>
              <a:buNone/>
            </a:pPr>
            <a:r>
              <a:rPr lang="fr-FR" sz="1200" b="0" strike="noStrike" spc="-1">
                <a:solidFill>
                  <a:srgbClr val="888888"/>
                </a:solidFill>
                <a:latin typeface="Calibri"/>
                <a:ea typeface="Calibri"/>
              </a:rPr>
              <a:t>&lt;date/heure&gt;</a:t>
            </a:r>
            <a:endParaRPr lang="fr-FR" sz="1200" b="0" strike="noStrike" spc="-1">
              <a:solidFill>
                <a:srgbClr val="000000"/>
              </a:solidFill>
              <a:latin typeface="Calibri"/>
            </a:endParaRPr>
          </a:p>
        </p:txBody>
      </p:sp>
      <p:sp>
        <p:nvSpPr>
          <p:cNvPr id="48" name="PlaceHolder 3"/>
          <p:cNvSpPr>
            <a:spLocks noGrp="1"/>
          </p:cNvSpPr>
          <p:nvPr>
            <p:ph type="ftr" idx="23"/>
          </p:nvPr>
        </p:nvSpPr>
        <p:spPr>
          <a:xfrm>
            <a:off x="4038480" y="6356520"/>
            <a:ext cx="4114440" cy="364680"/>
          </a:xfrm>
          <a:prstGeom prst="rect">
            <a:avLst/>
          </a:prstGeom>
          <a:noFill/>
          <a:ln w="0">
            <a:noFill/>
          </a:ln>
        </p:spPr>
        <p:txBody>
          <a:bodyPr anchor="ctr">
            <a:noAutofit/>
          </a:bodyPr>
          <a:lstStyle>
            <a:lvl1pPr indent="0" algn="ctr">
              <a:lnSpc>
                <a:spcPct val="100000"/>
              </a:lnSpc>
              <a:buNone/>
              <a:defRPr lang="fr-FR" sz="1200" b="0" strike="noStrike" spc="-1">
                <a:solidFill>
                  <a:srgbClr val="888888"/>
                </a:solidFill>
                <a:latin typeface="Calibri"/>
                <a:ea typeface="Calibri"/>
              </a:defRPr>
            </a:lvl1pPr>
          </a:lstStyle>
          <a:p>
            <a:pPr indent="0" algn="ctr">
              <a:lnSpc>
                <a:spcPct val="100000"/>
              </a:lnSpc>
              <a:buNone/>
            </a:pPr>
            <a:r>
              <a:rPr lang="fr-FR" sz="1200" b="0" strike="noStrike" spc="-1">
                <a:solidFill>
                  <a:srgbClr val="888888"/>
                </a:solidFill>
                <a:latin typeface="Calibri"/>
                <a:ea typeface="Calibri"/>
              </a:rPr>
              <a:t>&lt;pied de page&gt;</a:t>
            </a:r>
            <a:endParaRPr lang="fr-FR" sz="1200" b="0" strike="noStrike" spc="-1">
              <a:solidFill>
                <a:srgbClr val="000000"/>
              </a:solidFill>
              <a:latin typeface="Calibri"/>
            </a:endParaRPr>
          </a:p>
        </p:txBody>
      </p:sp>
      <p:sp>
        <p:nvSpPr>
          <p:cNvPr id="49" name="PlaceHolder 4"/>
          <p:cNvSpPr>
            <a:spLocks noGrp="1"/>
          </p:cNvSpPr>
          <p:nvPr>
            <p:ph type="sldNum" idx="24"/>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90A0AAE3-4F2B-4118-A9C7-CE3D9643AEF5}" type="slidenum">
              <a:rPr lang="fr-FR" sz="1200" b="0" strike="noStrike" spc="-1">
                <a:solidFill>
                  <a:srgbClr val="888888"/>
                </a:solidFill>
                <a:latin typeface="Calibri"/>
                <a:ea typeface="Calibri"/>
              </a:rPr>
              <a:t>‹N°›</a:t>
            </a:fld>
            <a:endParaRPr lang="fr-FR" sz="12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51" name="PlaceHolder 1"/>
          <p:cNvSpPr>
            <a:spLocks noGrp="1"/>
          </p:cNvSpPr>
          <p:nvPr>
            <p:ph type="dt" idx="25"/>
          </p:nvPr>
        </p:nvSpPr>
        <p:spPr>
          <a:xfrm>
            <a:off x="838080" y="6356520"/>
            <a:ext cx="2742840" cy="364680"/>
          </a:xfrm>
          <a:prstGeom prst="rect">
            <a:avLst/>
          </a:prstGeom>
          <a:noFill/>
          <a:ln w="0">
            <a:noFill/>
          </a:ln>
        </p:spPr>
        <p:txBody>
          <a:bodyPr anchor="ctr">
            <a:noAutofit/>
          </a:bodyPr>
          <a:lstStyle>
            <a:lvl1pPr indent="0">
              <a:lnSpc>
                <a:spcPct val="100000"/>
              </a:lnSpc>
              <a:buNone/>
              <a:defRPr lang="fr-FR" sz="1200" b="0" strike="noStrike" spc="-1">
                <a:solidFill>
                  <a:srgbClr val="888888"/>
                </a:solidFill>
                <a:latin typeface="Calibri"/>
                <a:ea typeface="Calibri"/>
              </a:defRPr>
            </a:lvl1pPr>
          </a:lstStyle>
          <a:p>
            <a:pPr indent="0">
              <a:lnSpc>
                <a:spcPct val="100000"/>
              </a:lnSpc>
              <a:buNone/>
            </a:pPr>
            <a:r>
              <a:rPr lang="fr-FR" sz="1200" b="0" strike="noStrike" spc="-1">
                <a:solidFill>
                  <a:srgbClr val="888888"/>
                </a:solidFill>
                <a:latin typeface="Calibri"/>
                <a:ea typeface="Calibri"/>
              </a:rPr>
              <a:t>&lt;date/heure&gt;</a:t>
            </a:r>
            <a:endParaRPr lang="fr-FR" sz="1200" b="0" strike="noStrike" spc="-1">
              <a:solidFill>
                <a:srgbClr val="000000"/>
              </a:solidFill>
              <a:latin typeface="Calibri"/>
            </a:endParaRPr>
          </a:p>
        </p:txBody>
      </p:sp>
      <p:sp>
        <p:nvSpPr>
          <p:cNvPr id="52" name="PlaceHolder 2"/>
          <p:cNvSpPr>
            <a:spLocks noGrp="1"/>
          </p:cNvSpPr>
          <p:nvPr>
            <p:ph type="ftr" idx="26"/>
          </p:nvPr>
        </p:nvSpPr>
        <p:spPr>
          <a:xfrm>
            <a:off x="4038480" y="6356520"/>
            <a:ext cx="4114440" cy="364680"/>
          </a:xfrm>
          <a:prstGeom prst="rect">
            <a:avLst/>
          </a:prstGeom>
          <a:noFill/>
          <a:ln w="0">
            <a:noFill/>
          </a:ln>
        </p:spPr>
        <p:txBody>
          <a:bodyPr anchor="ctr">
            <a:noAutofit/>
          </a:bodyPr>
          <a:lstStyle>
            <a:lvl1pPr indent="0" algn="ctr">
              <a:lnSpc>
                <a:spcPct val="100000"/>
              </a:lnSpc>
              <a:buNone/>
              <a:defRPr lang="fr-FR" sz="1200" b="0" strike="noStrike" spc="-1">
                <a:solidFill>
                  <a:srgbClr val="888888"/>
                </a:solidFill>
                <a:latin typeface="Calibri"/>
                <a:ea typeface="Calibri"/>
              </a:defRPr>
            </a:lvl1pPr>
          </a:lstStyle>
          <a:p>
            <a:pPr indent="0" algn="ctr">
              <a:lnSpc>
                <a:spcPct val="100000"/>
              </a:lnSpc>
              <a:buNone/>
            </a:pPr>
            <a:r>
              <a:rPr lang="fr-FR" sz="1200" b="0" strike="noStrike" spc="-1">
                <a:solidFill>
                  <a:srgbClr val="888888"/>
                </a:solidFill>
                <a:latin typeface="Calibri"/>
                <a:ea typeface="Calibri"/>
              </a:rPr>
              <a:t>&lt;pied de page&gt;</a:t>
            </a:r>
            <a:endParaRPr lang="fr-FR" sz="1200" b="0" strike="noStrike" spc="-1">
              <a:solidFill>
                <a:srgbClr val="000000"/>
              </a:solidFill>
              <a:latin typeface="Calibri"/>
            </a:endParaRPr>
          </a:p>
        </p:txBody>
      </p:sp>
      <p:sp>
        <p:nvSpPr>
          <p:cNvPr id="53" name="PlaceHolder 3"/>
          <p:cNvSpPr>
            <a:spLocks noGrp="1"/>
          </p:cNvSpPr>
          <p:nvPr>
            <p:ph type="sldNum" idx="27"/>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96672D6A-231B-493F-8627-8CE4EB44C1D1}" type="slidenum">
              <a:rPr lang="fr-FR" sz="1200" b="0" strike="noStrike" spc="-1">
                <a:solidFill>
                  <a:srgbClr val="888888"/>
                </a:solidFill>
                <a:latin typeface="Calibri"/>
                <a:ea typeface="Calibri"/>
              </a:rPr>
              <a:t>‹N°›</a:t>
            </a:fld>
            <a:endParaRPr lang="fr-FR" sz="12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www.faminum.com/" TargetMode="External"/><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comments" Target="../comments/comment8.xml"/><Relationship Id="rId4" Type="http://schemas.openxmlformats.org/officeDocument/2006/relationships/image" Target="../media/image22.png"/></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6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7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0.png"/><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2.png"/><Relationship Id="rId7"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7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8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8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9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9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 name="PlaceHolder 1"/>
          <p:cNvSpPr>
            <a:spLocks noGrp="1"/>
          </p:cNvSpPr>
          <p:nvPr>
            <p:ph type="title"/>
          </p:nvPr>
        </p:nvSpPr>
        <p:spPr>
          <a:xfrm>
            <a:off x="838080" y="365040"/>
            <a:ext cx="10515240" cy="1325160"/>
          </a:xfrm>
          <a:prstGeom prst="rect">
            <a:avLst/>
          </a:prstGeom>
          <a:noFill/>
          <a:ln w="0">
            <a:noFill/>
          </a:ln>
        </p:spPr>
        <p:txBody>
          <a:bodyPr anchor="ctr">
            <a:normAutofit/>
          </a:bodyPr>
          <a:lstStyle/>
          <a:p>
            <a:pPr indent="0" algn="ctr">
              <a:lnSpc>
                <a:spcPct val="90000"/>
              </a:lnSpc>
              <a:buNone/>
              <a:tabLst>
                <a:tab pos="0" algn="l"/>
              </a:tabLst>
            </a:pPr>
            <a:r>
              <a:rPr lang="fr-FR" sz="4000" b="0" strike="noStrike" spc="-1">
                <a:solidFill>
                  <a:schemeClr val="dk1"/>
                </a:solidFill>
                <a:latin typeface="Calibri"/>
                <a:ea typeface="Calibri"/>
              </a:rPr>
              <a:t>Avant Propos</a:t>
            </a:r>
            <a:endParaRPr lang="fr-FR" sz="4000" b="0" strike="noStrike" spc="-1">
              <a:solidFill>
                <a:srgbClr val="000000"/>
              </a:solidFill>
              <a:latin typeface="Arial"/>
            </a:endParaRPr>
          </a:p>
        </p:txBody>
      </p:sp>
      <p:cxnSp>
        <p:nvCxnSpPr>
          <p:cNvPr id="73" name="Google Shape;104;p2"/>
          <p:cNvCxnSpPr/>
          <p:nvPr/>
        </p:nvCxnSpPr>
        <p:spPr>
          <a:xfrm>
            <a:off x="838080" y="1425960"/>
            <a:ext cx="10515960" cy="360"/>
          </a:xfrm>
          <a:prstGeom prst="straightConnector1">
            <a:avLst/>
          </a:prstGeom>
          <a:ln w="76200">
            <a:solidFill>
              <a:srgbClr val="004AAD"/>
            </a:solidFill>
            <a:miter/>
          </a:ln>
        </p:spPr>
      </p:cxnSp>
      <p:sp>
        <p:nvSpPr>
          <p:cNvPr id="74" name="PlaceHolder 2"/>
          <p:cNvSpPr>
            <a:spLocks noGrp="1"/>
          </p:cNvSpPr>
          <p:nvPr>
            <p:ph type="sldNum" idx="37"/>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DDD7F429-F07C-4E0E-9772-F4E8883EB98E}" type="slidenum">
              <a:rPr lang="fr-FR" sz="1200" b="0" strike="noStrike" spc="-1">
                <a:solidFill>
                  <a:srgbClr val="888888"/>
                </a:solidFill>
                <a:latin typeface="Calibri"/>
                <a:ea typeface="Calibri"/>
              </a:rPr>
              <a:t>1</a:t>
            </a:fld>
            <a:endParaRPr lang="fr-FR" sz="1200" b="0" strike="noStrike" spc="-1">
              <a:solidFill>
                <a:srgbClr val="000000"/>
              </a:solidFill>
              <a:latin typeface="Calibri"/>
            </a:endParaRPr>
          </a:p>
        </p:txBody>
      </p:sp>
      <p:sp>
        <p:nvSpPr>
          <p:cNvPr id="76" name="Google Shape;110;p2"/>
          <p:cNvSpPr/>
          <p:nvPr/>
        </p:nvSpPr>
        <p:spPr>
          <a:xfrm>
            <a:off x="1747440" y="2293560"/>
            <a:ext cx="7979400" cy="344520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2000" b="0" strike="noStrike" spc="-1">
                <a:solidFill>
                  <a:schemeClr val="dk1"/>
                </a:solidFill>
                <a:latin typeface="Calibri"/>
                <a:ea typeface="Calibri"/>
              </a:rPr>
              <a:t>Retrouvez ci-après une proposition d’atelier à destination des parents sur le thème de la parentalité numérique.</a:t>
            </a:r>
            <a:endParaRPr lang="fr-FR" sz="2000" b="0" strike="noStrike" spc="-1">
              <a:solidFill>
                <a:srgbClr val="000000"/>
              </a:solidFill>
              <a:latin typeface="Calibri"/>
            </a:endParaRPr>
          </a:p>
          <a:p>
            <a:pPr algn="ctr">
              <a:lnSpc>
                <a:spcPct val="100000"/>
              </a:lnSpc>
              <a:tabLst>
                <a:tab pos="0" algn="l"/>
              </a:tabLst>
            </a:pPr>
            <a:br>
              <a:rPr sz="2000"/>
            </a:br>
            <a:r>
              <a:rPr lang="fr-FR" sz="2000" b="0" strike="noStrike" spc="-1">
                <a:solidFill>
                  <a:schemeClr val="dk1"/>
                </a:solidFill>
                <a:latin typeface="Calibri"/>
                <a:ea typeface="Calibri"/>
              </a:rPr>
              <a:t>Vous pouvez le mettre à jour et le modifier à souhait !</a:t>
            </a:r>
            <a:endParaRPr lang="fr-FR" sz="2000" b="0" strike="noStrike" spc="-1">
              <a:solidFill>
                <a:srgbClr val="000000"/>
              </a:solidFill>
              <a:latin typeface="Calibri"/>
            </a:endParaRPr>
          </a:p>
          <a:p>
            <a:pPr algn="ctr">
              <a:lnSpc>
                <a:spcPct val="100000"/>
              </a:lnSpc>
              <a:tabLst>
                <a:tab pos="0" algn="l"/>
              </a:tabLst>
            </a:pPr>
            <a:endParaRPr lang="fr-FR" sz="2000" b="0" strike="noStrike" spc="-1">
              <a:solidFill>
                <a:srgbClr val="000000"/>
              </a:solidFill>
              <a:latin typeface="Calibri"/>
            </a:endParaRPr>
          </a:p>
          <a:p>
            <a:pPr algn="ctr">
              <a:lnSpc>
                <a:spcPct val="100000"/>
              </a:lnSpc>
              <a:tabLst>
                <a:tab pos="0" algn="l"/>
              </a:tabLst>
            </a:pPr>
            <a:r>
              <a:rPr lang="fr-FR" sz="2000" b="0" strike="noStrike" spc="-1">
                <a:solidFill>
                  <a:schemeClr val="dk1"/>
                </a:solidFill>
                <a:latin typeface="Calibri"/>
                <a:ea typeface="Calibri"/>
              </a:rPr>
              <a:t>Tous les sujets abordés le sont sur les aspects négatif ET positifs qu’ils apportent !</a:t>
            </a:r>
            <a:endParaRPr lang="fr-FR" sz="2000" b="0" strike="noStrike" spc="-1">
              <a:solidFill>
                <a:srgbClr val="000000"/>
              </a:solidFill>
              <a:latin typeface="Calibri"/>
            </a:endParaRPr>
          </a:p>
          <a:p>
            <a:pPr algn="ctr">
              <a:lnSpc>
                <a:spcPct val="100000"/>
              </a:lnSpc>
              <a:tabLst>
                <a:tab pos="0" algn="l"/>
              </a:tabLst>
            </a:pPr>
            <a:r>
              <a:rPr lang="fr-FR" sz="2000" b="0" strike="noStrike" spc="-1">
                <a:solidFill>
                  <a:schemeClr val="dk1"/>
                </a:solidFill>
                <a:latin typeface="Calibri"/>
                <a:ea typeface="Calibri"/>
              </a:rPr>
              <a:t>Dans les « notes », vous retrouvez des informations supplémentaires à partager avec votre public si vous le souhaitez,</a:t>
            </a:r>
            <a:endParaRPr lang="fr-FR" sz="2000" b="0" strike="noStrike" spc="-1">
              <a:solidFill>
                <a:srgbClr val="000000"/>
              </a:solidFill>
              <a:latin typeface="Calibri"/>
            </a:endParaRPr>
          </a:p>
          <a:p>
            <a:pPr algn="ctr">
              <a:lnSpc>
                <a:spcPct val="100000"/>
              </a:lnSpc>
              <a:tabLst>
                <a:tab pos="0" algn="l"/>
              </a:tabLst>
            </a:pPr>
            <a:endParaRPr lang="fr-FR" sz="2000" b="0" strike="noStrike" spc="-1">
              <a:solidFill>
                <a:srgbClr val="000000"/>
              </a:solidFill>
              <a:latin typeface="Calibri"/>
            </a:endParaRPr>
          </a:p>
          <a:p>
            <a:pPr algn="ctr">
              <a:lnSpc>
                <a:spcPct val="100000"/>
              </a:lnSpc>
              <a:tabLst>
                <a:tab pos="0" algn="l"/>
              </a:tabLst>
            </a:pPr>
            <a:r>
              <a:rPr lang="fr-FR" sz="2000" b="0" strike="noStrike" spc="-1">
                <a:solidFill>
                  <a:schemeClr val="dk1"/>
                </a:solidFill>
                <a:latin typeface="Calibri"/>
                <a:ea typeface="Arial"/>
              </a:rPr>
              <a:t>Cette version a été mise à jour en août 2024.</a:t>
            </a:r>
            <a:endParaRPr lang="fr-FR" sz="2000" b="0" strike="noStrike" spc="-1">
              <a:solidFill>
                <a:srgbClr val="000000"/>
              </a:solidFill>
              <a:latin typeface="Calibri"/>
            </a:endParaRPr>
          </a:p>
        </p:txBody>
      </p:sp>
      <p:sp>
        <p:nvSpPr>
          <p:cNvPr id="5" name="PlaceHolder 4"/>
          <p:cNvSpPr>
            <a:spLocks noGrp="1"/>
          </p:cNvSpPr>
          <p:nvPr>
            <p:ph type="dt" idx="10"/>
          </p:nvPr>
        </p:nvSpPr>
        <p:spPr/>
        <p:txBody>
          <a:bodyPr/>
          <a:lstStyle/>
          <a:p>
            <a:fld id="{D720EC88-4FDE-4CC7-8528-15A9D3A43C7C}" type="datetime1">
              <a:rPr lang="fr"/>
              <a:t>14/08/2024</a:t>
            </a:fld>
            <a:endParaRPr lang="fr"/>
          </a:p>
        </p:txBody>
      </p:sp>
      <p:pic>
        <p:nvPicPr>
          <p:cNvPr id="3" name="Image 2">
            <a:extLst>
              <a:ext uri="{FF2B5EF4-FFF2-40B4-BE49-F238E27FC236}">
                <a16:creationId xmlns:a16="http://schemas.microsoft.com/office/drawing/2014/main" id="{B16C5A6D-25E3-1FBE-9F99-2D1ED9226C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1939" b="30551"/>
          <a:stretch/>
        </p:blipFill>
        <p:spPr>
          <a:xfrm>
            <a:off x="5011620" y="5949490"/>
            <a:ext cx="2168280" cy="81334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6" name="Google Shape;201;p9"/>
          <p:cNvCxnSpPr/>
          <p:nvPr/>
        </p:nvCxnSpPr>
        <p:spPr>
          <a:xfrm>
            <a:off x="838080" y="977040"/>
            <a:ext cx="10515960" cy="360"/>
          </a:xfrm>
          <a:prstGeom prst="straightConnector1">
            <a:avLst/>
          </a:prstGeom>
          <a:ln w="76200">
            <a:solidFill>
              <a:srgbClr val="004AAD"/>
            </a:solidFill>
            <a:miter/>
          </a:ln>
        </p:spPr>
      </p:cxnSp>
      <p:sp>
        <p:nvSpPr>
          <p:cNvPr id="157" name="PlaceHolder 1"/>
          <p:cNvSpPr>
            <a:spLocks noGrp="1"/>
          </p:cNvSpPr>
          <p:nvPr>
            <p:ph type="sldNum" idx="60"/>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2CDFDE96-AD18-46B7-91FB-EA1D581614D1}" type="slidenum">
              <a:rPr lang="fr-FR" sz="1200" b="0" strike="noStrike" spc="-1">
                <a:solidFill>
                  <a:srgbClr val="888888"/>
                </a:solidFill>
                <a:latin typeface="Calibri"/>
                <a:ea typeface="Calibri"/>
              </a:rPr>
              <a:t>10</a:t>
            </a:fld>
            <a:endParaRPr lang="fr-FR" sz="1200" b="0" strike="noStrike" spc="-1">
              <a:solidFill>
                <a:srgbClr val="000000"/>
              </a:solidFill>
              <a:latin typeface="Calibri"/>
            </a:endParaRPr>
          </a:p>
        </p:txBody>
      </p:sp>
      <p:sp>
        <p:nvSpPr>
          <p:cNvPr id="158" name="PlaceHolder 2"/>
          <p:cNvSpPr>
            <a:spLocks noGrp="1"/>
          </p:cNvSpPr>
          <p:nvPr>
            <p:ph type="dt" idx="61"/>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C5A5E55B-DA1B-4891-93AA-52FC74078EA3}"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159" name="PlaceHolder 3"/>
          <p:cNvSpPr>
            <a:spLocks noGrp="1"/>
          </p:cNvSpPr>
          <p:nvPr>
            <p:ph type="ftr" idx="62"/>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
        <p:nvSpPr>
          <p:cNvPr id="160" name="Google Shape;207;p9"/>
          <p:cNvSpPr/>
          <p:nvPr/>
        </p:nvSpPr>
        <p:spPr>
          <a:xfrm>
            <a:off x="2140560" y="1203480"/>
            <a:ext cx="7910280" cy="5788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 Les effets des écrans :</a:t>
            </a:r>
            <a:endParaRPr lang="fr-FR" sz="3200" b="0" strike="noStrike" spc="-1">
              <a:solidFill>
                <a:srgbClr val="000000"/>
              </a:solidFill>
              <a:latin typeface="Calibri"/>
            </a:endParaRPr>
          </a:p>
        </p:txBody>
      </p:sp>
      <p:sp>
        <p:nvSpPr>
          <p:cNvPr id="161" name="Google Shape;208;p9"/>
          <p:cNvSpPr/>
          <p:nvPr/>
        </p:nvSpPr>
        <p:spPr>
          <a:xfrm>
            <a:off x="2140560" y="2016360"/>
            <a:ext cx="7910280" cy="5788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Capacités qu’ils permettent de développer :</a:t>
            </a:r>
            <a:endParaRPr lang="fr-FR" sz="3200" b="0" strike="noStrike" spc="-1">
              <a:solidFill>
                <a:srgbClr val="000000"/>
              </a:solidFill>
              <a:latin typeface="Calibri"/>
            </a:endParaRPr>
          </a:p>
        </p:txBody>
      </p:sp>
      <p:sp>
        <p:nvSpPr>
          <p:cNvPr id="162" name="Google Shape;209;p9"/>
          <p:cNvSpPr/>
          <p:nvPr/>
        </p:nvSpPr>
        <p:spPr>
          <a:xfrm>
            <a:off x="898560" y="3200040"/>
            <a:ext cx="2270880" cy="1609560"/>
          </a:xfrm>
          <a:prstGeom prst="ellipse">
            <a:avLst/>
          </a:prstGeom>
          <a:solidFill>
            <a:srgbClr val="7ED957"/>
          </a:solidFill>
          <a:ln w="12700">
            <a:solidFill>
              <a:srgbClr val="7ED957"/>
            </a:solidFill>
            <a:miter/>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fr-FR" sz="2800" b="1" strike="noStrike" spc="-1">
                <a:solidFill>
                  <a:schemeClr val="lt1"/>
                </a:solidFill>
                <a:latin typeface="Calibri"/>
                <a:ea typeface="Calibri"/>
              </a:rPr>
              <a:t>Capacité de réflexion</a:t>
            </a:r>
            <a:endParaRPr lang="fr-FR" sz="2800" b="0" strike="noStrike" spc="-1">
              <a:solidFill>
                <a:srgbClr val="000000"/>
              </a:solidFill>
              <a:latin typeface="Calibri"/>
            </a:endParaRPr>
          </a:p>
        </p:txBody>
      </p:sp>
      <p:pic>
        <p:nvPicPr>
          <p:cNvPr id="163" name="Google Shape;147;p5"/>
          <p:cNvPicPr/>
          <p:nvPr/>
        </p:nvPicPr>
        <p:blipFill>
          <a:blip r:embed="rId3"/>
          <a:stretch/>
        </p:blipFill>
        <p:spPr>
          <a:xfrm>
            <a:off x="1218960" y="48600"/>
            <a:ext cx="647280" cy="826200"/>
          </a:xfrm>
          <a:prstGeom prst="rect">
            <a:avLst/>
          </a:prstGeom>
          <a:ln w="0">
            <a:noFill/>
          </a:ln>
        </p:spPr>
      </p:pic>
      <p:sp>
        <p:nvSpPr>
          <p:cNvPr id="164" name="Google Shape;148;p5"/>
          <p:cNvSpPr/>
          <p:nvPr/>
        </p:nvSpPr>
        <p:spPr>
          <a:xfrm>
            <a:off x="2209680" y="9360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 temps passé sur les écrans</a:t>
            </a:r>
            <a:endParaRPr lang="fr-FR" sz="5000" b="0" strike="noStrike" spc="-1">
              <a:solidFill>
                <a:srgbClr val="000000"/>
              </a:solidFill>
              <a:latin typeface="Calibri"/>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4" name="Google Shape;1054;p76"/>
          <p:cNvCxnSpPr/>
          <p:nvPr/>
        </p:nvCxnSpPr>
        <p:spPr>
          <a:xfrm>
            <a:off x="838080" y="1233360"/>
            <a:ext cx="10515960" cy="360"/>
          </a:xfrm>
          <a:prstGeom prst="straightConnector1">
            <a:avLst/>
          </a:prstGeom>
          <a:ln w="76200">
            <a:solidFill>
              <a:srgbClr val="004AAD"/>
            </a:solidFill>
            <a:miter/>
          </a:ln>
        </p:spPr>
      </p:cxnSp>
      <p:sp>
        <p:nvSpPr>
          <p:cNvPr id="965" name="PlaceHolder 1"/>
          <p:cNvSpPr>
            <a:spLocks noGrp="1"/>
          </p:cNvSpPr>
          <p:nvPr>
            <p:ph type="sldNum" idx="330"/>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E7E8D59A-08A6-450D-AC4C-7BB267270301}" type="slidenum">
              <a:rPr lang="fr-FR" sz="1200" b="0" strike="noStrike" spc="-1">
                <a:solidFill>
                  <a:srgbClr val="888888"/>
                </a:solidFill>
                <a:latin typeface="Calibri"/>
                <a:ea typeface="Calibri"/>
              </a:rPr>
              <a:t>100</a:t>
            </a:fld>
            <a:endParaRPr lang="fr-FR" sz="1200" b="0" strike="noStrike" spc="-1">
              <a:solidFill>
                <a:srgbClr val="000000"/>
              </a:solidFill>
              <a:latin typeface="Calibri"/>
            </a:endParaRPr>
          </a:p>
        </p:txBody>
      </p:sp>
      <p:sp>
        <p:nvSpPr>
          <p:cNvPr id="966" name="PlaceHolder 2"/>
          <p:cNvSpPr>
            <a:spLocks noGrp="1"/>
          </p:cNvSpPr>
          <p:nvPr>
            <p:ph type="dt" idx="331"/>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D519C588-506D-46B5-8C19-C2A2DCBD307A}"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967" name="PlaceHolder 3"/>
          <p:cNvSpPr>
            <a:spLocks noGrp="1"/>
          </p:cNvSpPr>
          <p:nvPr>
            <p:ph type="ftr" idx="332"/>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968" name="Google Shape;1058;p76"/>
          <p:cNvPicPr/>
          <p:nvPr/>
        </p:nvPicPr>
        <p:blipFill>
          <a:blip r:embed="rId3"/>
          <a:stretch/>
        </p:blipFill>
        <p:spPr>
          <a:xfrm>
            <a:off x="3074760" y="208800"/>
            <a:ext cx="847440" cy="780840"/>
          </a:xfrm>
          <a:prstGeom prst="rect">
            <a:avLst/>
          </a:prstGeom>
          <a:ln w="0">
            <a:noFill/>
          </a:ln>
        </p:spPr>
      </p:pic>
      <p:sp>
        <p:nvSpPr>
          <p:cNvPr id="969" name="Google Shape;1059;p76"/>
          <p:cNvSpPr/>
          <p:nvPr/>
        </p:nvSpPr>
        <p:spPr>
          <a:xfrm>
            <a:off x="4165560" y="21096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contenus inadaptés</a:t>
            </a:r>
            <a:endParaRPr lang="fr-FR" sz="5000" b="0" strike="noStrike" spc="-1">
              <a:solidFill>
                <a:srgbClr val="000000"/>
              </a:solidFill>
              <a:latin typeface="Calibri"/>
            </a:endParaRPr>
          </a:p>
        </p:txBody>
      </p:sp>
      <p:sp>
        <p:nvSpPr>
          <p:cNvPr id="970" name="Google Shape;1060;p76"/>
          <p:cNvSpPr/>
          <p:nvPr/>
        </p:nvSpPr>
        <p:spPr>
          <a:xfrm>
            <a:off x="1314360" y="1325520"/>
            <a:ext cx="9562680" cy="5788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En cas « d’accident d’image »</a:t>
            </a:r>
            <a:endParaRPr lang="fr-FR" sz="3200" b="0" strike="noStrike" spc="-1">
              <a:solidFill>
                <a:srgbClr val="000000"/>
              </a:solidFill>
              <a:latin typeface="Calibri"/>
            </a:endParaRPr>
          </a:p>
        </p:txBody>
      </p:sp>
      <p:sp>
        <p:nvSpPr>
          <p:cNvPr id="971" name="Google Shape;1061;p76"/>
          <p:cNvSpPr/>
          <p:nvPr/>
        </p:nvSpPr>
        <p:spPr>
          <a:xfrm>
            <a:off x="1031040" y="2517480"/>
            <a:ext cx="2550240" cy="1066680"/>
          </a:xfrm>
          <a:prstGeom prst="rect">
            <a:avLst/>
          </a:prstGeom>
          <a:noFill/>
          <a:ln w="19050">
            <a:solidFill>
              <a:srgbClr val="FDD500"/>
            </a:solidFill>
            <a:round/>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3200" b="0" strike="noStrike" spc="-1">
                <a:solidFill>
                  <a:schemeClr val="dk1"/>
                </a:solidFill>
                <a:latin typeface="Calibri"/>
                <a:ea typeface="Calibri"/>
              </a:rPr>
              <a:t>Il faut pouvoir </a:t>
            </a:r>
            <a:r>
              <a:rPr lang="fr-FR" sz="3200" b="1" strike="noStrike" spc="-1">
                <a:solidFill>
                  <a:schemeClr val="dk1"/>
                </a:solidFill>
                <a:latin typeface="Calibri"/>
                <a:ea typeface="Calibri"/>
              </a:rPr>
              <a:t>en parler</a:t>
            </a:r>
            <a:endParaRPr lang="fr-FR" sz="3200" b="0" strike="noStrike" spc="-1">
              <a:solidFill>
                <a:srgbClr val="000000"/>
              </a:solidFill>
              <a:latin typeface="Calibri"/>
            </a:endParaRPr>
          </a:p>
        </p:txBody>
      </p:sp>
      <p:sp>
        <p:nvSpPr>
          <p:cNvPr id="972" name="Google Shape;1062;p76"/>
          <p:cNvSpPr/>
          <p:nvPr/>
        </p:nvSpPr>
        <p:spPr>
          <a:xfrm>
            <a:off x="3922560" y="3560040"/>
            <a:ext cx="3021120" cy="1066680"/>
          </a:xfrm>
          <a:prstGeom prst="rect">
            <a:avLst/>
          </a:prstGeom>
          <a:noFill/>
          <a:ln w="19050">
            <a:solidFill>
              <a:srgbClr val="FDD500"/>
            </a:solidFill>
            <a:round/>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3200" b="0" strike="noStrike" spc="-1">
                <a:solidFill>
                  <a:schemeClr val="dk1"/>
                </a:solidFill>
                <a:latin typeface="Calibri"/>
                <a:ea typeface="Calibri"/>
              </a:rPr>
              <a:t>Être </a:t>
            </a:r>
            <a:r>
              <a:rPr lang="fr-FR" sz="3200" b="1" strike="noStrike" spc="-1">
                <a:solidFill>
                  <a:schemeClr val="dk1"/>
                </a:solidFill>
                <a:latin typeface="Calibri"/>
                <a:ea typeface="Calibri"/>
              </a:rPr>
              <a:t>compréhensif·ve</a:t>
            </a:r>
            <a:endParaRPr lang="fr-FR" sz="3200" b="0" strike="noStrike" spc="-1">
              <a:solidFill>
                <a:srgbClr val="000000"/>
              </a:solidFill>
              <a:latin typeface="Calibri"/>
            </a:endParaRPr>
          </a:p>
        </p:txBody>
      </p:sp>
      <p:sp>
        <p:nvSpPr>
          <p:cNvPr id="973" name="Google Shape;1063;p76"/>
          <p:cNvSpPr/>
          <p:nvPr/>
        </p:nvSpPr>
        <p:spPr>
          <a:xfrm>
            <a:off x="8340480" y="2846520"/>
            <a:ext cx="1563840" cy="578880"/>
          </a:xfrm>
          <a:prstGeom prst="rect">
            <a:avLst/>
          </a:prstGeom>
          <a:noFill/>
          <a:ln w="19050">
            <a:solidFill>
              <a:srgbClr val="FDD500"/>
            </a:solidFill>
            <a:round/>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3200" b="1" strike="noStrike" spc="-1">
                <a:solidFill>
                  <a:schemeClr val="dk1"/>
                </a:solidFill>
                <a:latin typeface="Calibri"/>
                <a:ea typeface="Calibri"/>
              </a:rPr>
              <a:t>Avertir</a:t>
            </a:r>
            <a:endParaRPr lang="fr-FR" sz="3200" b="0" strike="noStrike" spc="-1">
              <a:solidFill>
                <a:srgbClr val="000000"/>
              </a:solidFill>
              <a:latin typeface="Calibri"/>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74" name="Google Shape;1068;p77"/>
          <p:cNvCxnSpPr/>
          <p:nvPr/>
        </p:nvCxnSpPr>
        <p:spPr>
          <a:xfrm>
            <a:off x="838080" y="1233360"/>
            <a:ext cx="10515960" cy="360"/>
          </a:xfrm>
          <a:prstGeom prst="straightConnector1">
            <a:avLst/>
          </a:prstGeom>
          <a:ln w="76200">
            <a:solidFill>
              <a:srgbClr val="004AAD"/>
            </a:solidFill>
            <a:miter/>
          </a:ln>
        </p:spPr>
      </p:cxnSp>
      <p:sp>
        <p:nvSpPr>
          <p:cNvPr id="975" name="PlaceHolder 1"/>
          <p:cNvSpPr>
            <a:spLocks noGrp="1"/>
          </p:cNvSpPr>
          <p:nvPr>
            <p:ph type="sldNum" idx="333"/>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BC5BE9F6-F03D-4651-8028-941B057C8DF9}" type="slidenum">
              <a:rPr lang="fr-FR" sz="1200" b="0" strike="noStrike" spc="-1">
                <a:solidFill>
                  <a:srgbClr val="888888"/>
                </a:solidFill>
                <a:latin typeface="Calibri"/>
                <a:ea typeface="Calibri"/>
              </a:rPr>
              <a:t>101</a:t>
            </a:fld>
            <a:endParaRPr lang="fr-FR" sz="1200" b="0" strike="noStrike" spc="-1">
              <a:solidFill>
                <a:srgbClr val="000000"/>
              </a:solidFill>
              <a:latin typeface="Calibri"/>
            </a:endParaRPr>
          </a:p>
        </p:txBody>
      </p:sp>
      <p:sp>
        <p:nvSpPr>
          <p:cNvPr id="976" name="PlaceHolder 2"/>
          <p:cNvSpPr>
            <a:spLocks noGrp="1"/>
          </p:cNvSpPr>
          <p:nvPr>
            <p:ph type="dt" idx="334"/>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CE00518F-F273-4E02-8E81-7C3DEFEAE4B0}"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977" name="PlaceHolder 3"/>
          <p:cNvSpPr>
            <a:spLocks noGrp="1"/>
          </p:cNvSpPr>
          <p:nvPr>
            <p:ph type="ftr" idx="335"/>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978" name="Google Shape;1072;p77"/>
          <p:cNvPicPr/>
          <p:nvPr/>
        </p:nvPicPr>
        <p:blipFill>
          <a:blip r:embed="rId3"/>
          <a:stretch/>
        </p:blipFill>
        <p:spPr>
          <a:xfrm>
            <a:off x="3074760" y="208800"/>
            <a:ext cx="847440" cy="780840"/>
          </a:xfrm>
          <a:prstGeom prst="rect">
            <a:avLst/>
          </a:prstGeom>
          <a:ln w="0">
            <a:noFill/>
          </a:ln>
        </p:spPr>
      </p:pic>
      <p:sp>
        <p:nvSpPr>
          <p:cNvPr id="979" name="Google Shape;1073;p77"/>
          <p:cNvSpPr/>
          <p:nvPr/>
        </p:nvSpPr>
        <p:spPr>
          <a:xfrm>
            <a:off x="4165560" y="21096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contenus inadaptés</a:t>
            </a:r>
            <a:endParaRPr lang="fr-FR" sz="5000" b="0" strike="noStrike" spc="-1">
              <a:solidFill>
                <a:srgbClr val="000000"/>
              </a:solidFill>
              <a:latin typeface="Calibri"/>
            </a:endParaRPr>
          </a:p>
        </p:txBody>
      </p:sp>
      <p:sp>
        <p:nvSpPr>
          <p:cNvPr id="980" name="Google Shape;1074;p77"/>
          <p:cNvSpPr/>
          <p:nvPr/>
        </p:nvSpPr>
        <p:spPr>
          <a:xfrm>
            <a:off x="1314360" y="1325520"/>
            <a:ext cx="9562680" cy="5788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En cas « d’accident d’image »</a:t>
            </a:r>
            <a:endParaRPr lang="fr-FR" sz="3200" b="0" strike="noStrike" spc="-1">
              <a:solidFill>
                <a:srgbClr val="000000"/>
              </a:solidFill>
              <a:latin typeface="Calibri"/>
            </a:endParaRPr>
          </a:p>
        </p:txBody>
      </p:sp>
      <p:sp>
        <p:nvSpPr>
          <p:cNvPr id="981" name="Google Shape;1075;p77"/>
          <p:cNvSpPr/>
          <p:nvPr/>
        </p:nvSpPr>
        <p:spPr>
          <a:xfrm>
            <a:off x="1031040" y="2517480"/>
            <a:ext cx="2550240" cy="1066680"/>
          </a:xfrm>
          <a:prstGeom prst="rect">
            <a:avLst/>
          </a:prstGeom>
          <a:noFill/>
          <a:ln w="19050">
            <a:solidFill>
              <a:srgbClr val="FDD500"/>
            </a:solidFill>
            <a:round/>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3200" b="0" strike="noStrike" spc="-1">
                <a:solidFill>
                  <a:schemeClr val="dk1"/>
                </a:solidFill>
                <a:latin typeface="Calibri"/>
                <a:ea typeface="Calibri"/>
              </a:rPr>
              <a:t>Il faut pouvoir </a:t>
            </a:r>
            <a:r>
              <a:rPr lang="fr-FR" sz="3200" b="1" strike="noStrike" spc="-1">
                <a:solidFill>
                  <a:schemeClr val="dk1"/>
                </a:solidFill>
                <a:latin typeface="Calibri"/>
                <a:ea typeface="Calibri"/>
              </a:rPr>
              <a:t>en parler</a:t>
            </a:r>
            <a:endParaRPr lang="fr-FR" sz="3200" b="0" strike="noStrike" spc="-1">
              <a:solidFill>
                <a:srgbClr val="000000"/>
              </a:solidFill>
              <a:latin typeface="Calibri"/>
            </a:endParaRPr>
          </a:p>
        </p:txBody>
      </p:sp>
      <p:sp>
        <p:nvSpPr>
          <p:cNvPr id="982" name="Google Shape;1076;p77"/>
          <p:cNvSpPr/>
          <p:nvPr/>
        </p:nvSpPr>
        <p:spPr>
          <a:xfrm>
            <a:off x="3922560" y="3560040"/>
            <a:ext cx="3021120" cy="1066680"/>
          </a:xfrm>
          <a:prstGeom prst="rect">
            <a:avLst/>
          </a:prstGeom>
          <a:noFill/>
          <a:ln w="19050">
            <a:solidFill>
              <a:srgbClr val="FDD500"/>
            </a:solidFill>
            <a:round/>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3200" b="0" strike="noStrike" spc="-1">
                <a:solidFill>
                  <a:schemeClr val="dk1"/>
                </a:solidFill>
                <a:latin typeface="Calibri"/>
                <a:ea typeface="Calibri"/>
              </a:rPr>
              <a:t>Être </a:t>
            </a:r>
            <a:r>
              <a:rPr lang="fr-FR" sz="3200" b="1" strike="noStrike" spc="-1">
                <a:solidFill>
                  <a:schemeClr val="dk1"/>
                </a:solidFill>
                <a:latin typeface="Calibri"/>
                <a:ea typeface="Calibri"/>
              </a:rPr>
              <a:t>compréhensif·ve</a:t>
            </a:r>
            <a:endParaRPr lang="fr-FR" sz="3200" b="0" strike="noStrike" spc="-1">
              <a:solidFill>
                <a:srgbClr val="000000"/>
              </a:solidFill>
              <a:latin typeface="Calibri"/>
            </a:endParaRPr>
          </a:p>
        </p:txBody>
      </p:sp>
      <p:sp>
        <p:nvSpPr>
          <p:cNvPr id="983" name="Google Shape;1077;p77"/>
          <p:cNvSpPr/>
          <p:nvPr/>
        </p:nvSpPr>
        <p:spPr>
          <a:xfrm>
            <a:off x="8340480" y="2837520"/>
            <a:ext cx="1572840" cy="578880"/>
          </a:xfrm>
          <a:prstGeom prst="rect">
            <a:avLst/>
          </a:prstGeom>
          <a:noFill/>
          <a:ln w="19050">
            <a:solidFill>
              <a:srgbClr val="FDD500"/>
            </a:solidFill>
            <a:round/>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3200" b="1" strike="noStrike" spc="-1">
                <a:solidFill>
                  <a:schemeClr val="dk1"/>
                </a:solidFill>
                <a:latin typeface="Calibri"/>
                <a:ea typeface="Calibri"/>
              </a:rPr>
              <a:t>Avertir</a:t>
            </a:r>
            <a:endParaRPr lang="fr-FR" sz="3200" b="0" strike="noStrike" spc="-1">
              <a:solidFill>
                <a:srgbClr val="000000"/>
              </a:solidFill>
              <a:latin typeface="Calibri"/>
            </a:endParaRPr>
          </a:p>
        </p:txBody>
      </p:sp>
      <p:sp>
        <p:nvSpPr>
          <p:cNvPr id="984" name="Google Shape;1078;p77"/>
          <p:cNvSpPr/>
          <p:nvPr/>
        </p:nvSpPr>
        <p:spPr>
          <a:xfrm>
            <a:off x="7738920" y="5039640"/>
            <a:ext cx="1742760" cy="578880"/>
          </a:xfrm>
          <a:prstGeom prst="rect">
            <a:avLst/>
          </a:prstGeom>
          <a:noFill/>
          <a:ln w="19050">
            <a:solidFill>
              <a:srgbClr val="FDD500"/>
            </a:solidFill>
            <a:round/>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3200" b="1" strike="noStrike" spc="-1">
                <a:solidFill>
                  <a:schemeClr val="dk1"/>
                </a:solidFill>
                <a:latin typeface="Calibri"/>
                <a:ea typeface="Calibri"/>
              </a:rPr>
              <a:t>Informer</a:t>
            </a:r>
            <a:endParaRPr lang="fr-FR" sz="3200" b="0" strike="noStrike" spc="-1">
              <a:solidFill>
                <a:srgbClr val="000000"/>
              </a:solidFill>
              <a:latin typeface="Calibri"/>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85" name="Google Shape;1083;p78"/>
          <p:cNvCxnSpPr/>
          <p:nvPr/>
        </p:nvCxnSpPr>
        <p:spPr>
          <a:xfrm>
            <a:off x="838080" y="1233360"/>
            <a:ext cx="10515960" cy="360"/>
          </a:xfrm>
          <a:prstGeom prst="straightConnector1">
            <a:avLst/>
          </a:prstGeom>
          <a:ln w="76200">
            <a:solidFill>
              <a:srgbClr val="004AAD"/>
            </a:solidFill>
            <a:miter/>
          </a:ln>
        </p:spPr>
      </p:cxnSp>
      <p:sp>
        <p:nvSpPr>
          <p:cNvPr id="986" name="PlaceHolder 1"/>
          <p:cNvSpPr>
            <a:spLocks noGrp="1"/>
          </p:cNvSpPr>
          <p:nvPr>
            <p:ph type="sldNum" idx="336"/>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1362AAA0-6DAC-491F-ABCF-D2BA5FA39CA3}" type="slidenum">
              <a:rPr lang="fr-FR" sz="1200" b="0" strike="noStrike" spc="-1">
                <a:solidFill>
                  <a:srgbClr val="888888"/>
                </a:solidFill>
                <a:latin typeface="Calibri"/>
                <a:ea typeface="Calibri"/>
              </a:rPr>
              <a:t>102</a:t>
            </a:fld>
            <a:endParaRPr lang="fr-FR" sz="1200" b="0" strike="noStrike" spc="-1">
              <a:solidFill>
                <a:srgbClr val="000000"/>
              </a:solidFill>
              <a:latin typeface="Calibri"/>
            </a:endParaRPr>
          </a:p>
        </p:txBody>
      </p:sp>
      <p:sp>
        <p:nvSpPr>
          <p:cNvPr id="987" name="PlaceHolder 2"/>
          <p:cNvSpPr>
            <a:spLocks noGrp="1"/>
          </p:cNvSpPr>
          <p:nvPr>
            <p:ph type="dt" idx="337"/>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0C1A5907-5CCB-4676-A3AA-C2D62905F91E}"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988" name="PlaceHolder 3"/>
          <p:cNvSpPr>
            <a:spLocks noGrp="1"/>
          </p:cNvSpPr>
          <p:nvPr>
            <p:ph type="ftr" idx="338"/>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
        <p:nvSpPr>
          <p:cNvPr id="989" name="Google Shape;1087;p78"/>
          <p:cNvSpPr/>
          <p:nvPr/>
        </p:nvSpPr>
        <p:spPr>
          <a:xfrm>
            <a:off x="4911840" y="145800"/>
            <a:ext cx="32414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90000"/>
              </a:lnSpc>
              <a:tabLst>
                <a:tab pos="0" algn="l"/>
              </a:tabLst>
            </a:pPr>
            <a:r>
              <a:rPr lang="fr-FR" sz="5000" b="0" strike="noStrike" spc="-1">
                <a:solidFill>
                  <a:schemeClr val="dk1"/>
                </a:solidFill>
                <a:latin typeface="Courgette"/>
                <a:ea typeface="Courgette"/>
              </a:rPr>
              <a:t>Synthèse</a:t>
            </a:r>
            <a:endParaRPr lang="fr-FR" sz="5000" b="0" strike="noStrike" spc="-1">
              <a:solidFill>
                <a:srgbClr val="000000"/>
              </a:solidFill>
              <a:latin typeface="Calibri"/>
            </a:endParaRPr>
          </a:p>
        </p:txBody>
      </p:sp>
      <p:sp>
        <p:nvSpPr>
          <p:cNvPr id="990" name="Google Shape;1088;p78"/>
          <p:cNvSpPr/>
          <p:nvPr/>
        </p:nvSpPr>
        <p:spPr>
          <a:xfrm>
            <a:off x="1314360" y="1460880"/>
            <a:ext cx="9562680" cy="307872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Pour retrouver des outils, et liens utiles,</a:t>
            </a:r>
            <a:endParaRPr lang="fr-FR" sz="3200" b="0" strike="noStrike" spc="-1">
              <a:solidFill>
                <a:srgbClr val="000000"/>
              </a:solidFill>
              <a:latin typeface="Calibri"/>
            </a:endParaRPr>
          </a:p>
          <a:p>
            <a:pPr algn="ctr">
              <a:lnSpc>
                <a:spcPct val="100000"/>
              </a:lnSpc>
              <a:tabLst>
                <a:tab pos="0" algn="l"/>
              </a:tabLst>
            </a:pPr>
            <a:r>
              <a:rPr lang="fr-FR" sz="3200" b="0" strike="noStrike" spc="-1">
                <a:solidFill>
                  <a:schemeClr val="dk1"/>
                </a:solidFill>
                <a:latin typeface="Calibri"/>
                <a:ea typeface="Calibri"/>
              </a:rPr>
              <a:t>Rendez-vous</a:t>
            </a:r>
            <a:endParaRPr lang="fr-FR" sz="3200" b="0" strike="noStrike" spc="-1">
              <a:solidFill>
                <a:srgbClr val="000000"/>
              </a:solidFill>
              <a:latin typeface="Calibri"/>
            </a:endParaRPr>
          </a:p>
          <a:p>
            <a:pPr algn="ctr">
              <a:lnSpc>
                <a:spcPct val="100000"/>
              </a:lnSpc>
              <a:tabLst>
                <a:tab pos="0" algn="l"/>
              </a:tabLst>
            </a:pPr>
            <a:r>
              <a:rPr lang="fr-FR" sz="3200" b="0" strike="noStrike" spc="-1">
                <a:solidFill>
                  <a:schemeClr val="dk1"/>
                </a:solidFill>
                <a:latin typeface="Calibri"/>
                <a:ea typeface="Calibri"/>
              </a:rPr>
              <a:t>sur le site des bases du numérique d’intérêt général</a:t>
            </a:r>
            <a:endParaRPr lang="fr-FR" sz="3200" b="0" strike="noStrike" spc="-1">
              <a:solidFill>
                <a:srgbClr val="000000"/>
              </a:solidFill>
              <a:latin typeface="Calibri"/>
            </a:endParaRPr>
          </a:p>
          <a:p>
            <a:pPr algn="ctr">
              <a:lnSpc>
                <a:spcPct val="100000"/>
              </a:lnSpc>
              <a:tabLst>
                <a:tab pos="0" algn="l"/>
              </a:tabLst>
            </a:pPr>
            <a:r>
              <a:rPr lang="fr-FR" sz="3200" b="1" strike="noStrike" spc="-1">
                <a:solidFill>
                  <a:schemeClr val="dk1"/>
                </a:solidFill>
                <a:latin typeface="Calibri"/>
                <a:ea typeface="Calibri"/>
              </a:rPr>
              <a:t>«</a:t>
            </a:r>
            <a:r>
              <a:rPr lang="fr-FR" sz="3200" b="0" strike="noStrike" spc="-1">
                <a:solidFill>
                  <a:srgbClr val="004AAD"/>
                </a:solidFill>
                <a:latin typeface="Calibri"/>
                <a:ea typeface="Calibri"/>
              </a:rPr>
              <a:t> </a:t>
            </a:r>
            <a:r>
              <a:rPr lang="fr-FR" sz="3600" b="1" strike="noStrike" spc="-1">
                <a:solidFill>
                  <a:srgbClr val="004AAD"/>
                </a:solidFill>
                <a:latin typeface="Marianne"/>
                <a:ea typeface="Arial"/>
              </a:rPr>
              <a:t>"Pack rentrée" -&gt; Parentalité numérique </a:t>
            </a:r>
            <a:r>
              <a:rPr lang="fr-FR" sz="3600" b="1" strike="noStrike" spc="-1">
                <a:solidFill>
                  <a:schemeClr val="dk1"/>
                </a:solidFill>
                <a:latin typeface="Marianne"/>
                <a:ea typeface="Arial"/>
              </a:rPr>
              <a:t>»</a:t>
            </a:r>
            <a:endParaRPr lang="fr-FR" sz="3600" b="0" strike="noStrike" spc="-1">
              <a:solidFill>
                <a:srgbClr val="000000"/>
              </a:solidFill>
              <a:latin typeface="Calibri"/>
            </a:endParaRPr>
          </a:p>
          <a:p>
            <a:pPr algn="ctr">
              <a:lnSpc>
                <a:spcPct val="100000"/>
              </a:lnSpc>
              <a:tabLst>
                <a:tab pos="0" algn="l"/>
              </a:tabLst>
            </a:pPr>
            <a:endParaRPr lang="fr-FR" sz="2800" b="0" strike="noStrike" spc="-1">
              <a:solidFill>
                <a:srgbClr val="000000"/>
              </a:solidFill>
              <a:latin typeface="Calibri"/>
            </a:endParaRPr>
          </a:p>
        </p:txBody>
      </p:sp>
      <p:sp>
        <p:nvSpPr>
          <p:cNvPr id="991" name="Google Shape;1089;p78"/>
          <p:cNvSpPr/>
          <p:nvPr/>
        </p:nvSpPr>
        <p:spPr>
          <a:xfrm>
            <a:off x="1142640" y="4142160"/>
            <a:ext cx="9906120" cy="578880"/>
          </a:xfrm>
          <a:prstGeom prst="rect">
            <a:avLst/>
          </a:prstGeom>
          <a:noFill/>
          <a:ln w="19050">
            <a:solidFill>
              <a:srgbClr val="004AAD"/>
            </a:solidFill>
            <a:round/>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 bit.ly/Pack_rentrée-Ressources</a:t>
            </a:r>
            <a:endParaRPr lang="fr-FR" sz="3200" b="0" strike="noStrike" spc="-1">
              <a:solidFill>
                <a:srgbClr val="000000"/>
              </a:solidFill>
              <a:latin typeface="Calibri"/>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92" name="Google Shape;1095;p79"/>
          <p:cNvCxnSpPr/>
          <p:nvPr/>
        </p:nvCxnSpPr>
        <p:spPr>
          <a:xfrm>
            <a:off x="838080" y="1233360"/>
            <a:ext cx="10515960" cy="360"/>
          </a:xfrm>
          <a:prstGeom prst="straightConnector1">
            <a:avLst/>
          </a:prstGeom>
          <a:ln w="76200">
            <a:solidFill>
              <a:srgbClr val="004AAD"/>
            </a:solidFill>
            <a:miter/>
          </a:ln>
        </p:spPr>
      </p:cxnSp>
      <p:sp>
        <p:nvSpPr>
          <p:cNvPr id="993" name="PlaceHolder 1"/>
          <p:cNvSpPr>
            <a:spLocks noGrp="1"/>
          </p:cNvSpPr>
          <p:nvPr>
            <p:ph type="sldNum" idx="339"/>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A9865C07-D23A-473D-A201-3FC4154B8993}" type="slidenum">
              <a:rPr lang="fr-FR" sz="1200" b="0" strike="noStrike" spc="-1">
                <a:solidFill>
                  <a:srgbClr val="888888"/>
                </a:solidFill>
                <a:latin typeface="Calibri"/>
                <a:ea typeface="Calibri"/>
              </a:rPr>
              <a:t>103</a:t>
            </a:fld>
            <a:endParaRPr lang="fr-FR" sz="1200" b="0" strike="noStrike" spc="-1">
              <a:solidFill>
                <a:srgbClr val="000000"/>
              </a:solidFill>
              <a:latin typeface="Calibri"/>
            </a:endParaRPr>
          </a:p>
        </p:txBody>
      </p:sp>
      <p:sp>
        <p:nvSpPr>
          <p:cNvPr id="994" name="PlaceHolder 2"/>
          <p:cNvSpPr>
            <a:spLocks noGrp="1"/>
          </p:cNvSpPr>
          <p:nvPr>
            <p:ph type="dt" idx="340"/>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009548B8-D183-4FF1-BBBF-058F28193EA2}"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995" name="PlaceHolder 3"/>
          <p:cNvSpPr>
            <a:spLocks noGrp="1"/>
          </p:cNvSpPr>
          <p:nvPr>
            <p:ph type="ftr" idx="341"/>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
        <p:nvSpPr>
          <p:cNvPr id="996" name="Google Shape;1099;p79"/>
          <p:cNvSpPr/>
          <p:nvPr/>
        </p:nvSpPr>
        <p:spPr>
          <a:xfrm>
            <a:off x="4961160" y="136440"/>
            <a:ext cx="39362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90000"/>
              </a:lnSpc>
              <a:tabLst>
                <a:tab pos="0" algn="l"/>
              </a:tabLst>
            </a:pPr>
            <a:r>
              <a:rPr lang="fr-FR" sz="5000" b="0" strike="noStrike" spc="-1">
                <a:solidFill>
                  <a:schemeClr val="dk1"/>
                </a:solidFill>
                <a:latin typeface="Courgette"/>
                <a:ea typeface="Courgette"/>
              </a:rPr>
              <a:t>Synthèse</a:t>
            </a:r>
            <a:endParaRPr lang="fr-FR" sz="5000" b="0" strike="noStrike" spc="-1">
              <a:solidFill>
                <a:srgbClr val="000000"/>
              </a:solidFill>
              <a:latin typeface="Calibri"/>
            </a:endParaRPr>
          </a:p>
        </p:txBody>
      </p:sp>
      <p:sp>
        <p:nvSpPr>
          <p:cNvPr id="997" name="Google Shape;1100;p79"/>
          <p:cNvSpPr/>
          <p:nvPr/>
        </p:nvSpPr>
        <p:spPr>
          <a:xfrm>
            <a:off x="838080" y="3034440"/>
            <a:ext cx="10515240" cy="63972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600" b="0" strike="noStrike" spc="-1">
                <a:solidFill>
                  <a:schemeClr val="dk1"/>
                </a:solidFill>
                <a:latin typeface="Calibri"/>
                <a:ea typeface="Calibri"/>
              </a:rPr>
              <a:t>💡 Avez-vous des questions ?</a:t>
            </a:r>
            <a:endParaRPr lang="fr-FR" sz="3600" b="0" strike="noStrike" spc="-1">
              <a:solidFill>
                <a:srgbClr val="000000"/>
              </a:solidFill>
              <a:latin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 name="Google Shape;1105;p80"/>
          <p:cNvSpPr/>
          <p:nvPr/>
        </p:nvSpPr>
        <p:spPr>
          <a:xfrm>
            <a:off x="2490480" y="2487240"/>
            <a:ext cx="7210440" cy="2063880"/>
          </a:xfrm>
          <a:prstGeom prst="flowChartAlternateProcess">
            <a:avLst/>
          </a:prstGeom>
          <a:solidFill>
            <a:srgbClr val="004AAD"/>
          </a:solidFill>
          <a:ln w="12700">
            <a:solidFill>
              <a:srgbClr val="004AAD"/>
            </a:solidFill>
            <a:miter/>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endParaRPr lang="fr-FR" sz="1800" b="0" strike="noStrike" spc="-1">
              <a:solidFill>
                <a:schemeClr val="lt1"/>
              </a:solidFill>
              <a:latin typeface="Calibri"/>
              <a:ea typeface="Calibri"/>
            </a:endParaRPr>
          </a:p>
        </p:txBody>
      </p:sp>
      <p:sp>
        <p:nvSpPr>
          <p:cNvPr id="999" name="PlaceHolder 1"/>
          <p:cNvSpPr>
            <a:spLocks noGrp="1"/>
          </p:cNvSpPr>
          <p:nvPr>
            <p:ph type="title"/>
          </p:nvPr>
        </p:nvSpPr>
        <p:spPr>
          <a:xfrm>
            <a:off x="838080" y="365040"/>
            <a:ext cx="10515240" cy="1325160"/>
          </a:xfrm>
          <a:prstGeom prst="rect">
            <a:avLst/>
          </a:prstGeom>
          <a:noFill/>
          <a:ln w="0">
            <a:noFill/>
          </a:ln>
        </p:spPr>
        <p:txBody>
          <a:bodyPr anchor="ctr">
            <a:normAutofit/>
          </a:bodyPr>
          <a:lstStyle/>
          <a:p>
            <a:pPr indent="0" algn="ctr">
              <a:lnSpc>
                <a:spcPct val="90000"/>
              </a:lnSpc>
              <a:buNone/>
              <a:tabLst>
                <a:tab pos="0" algn="l"/>
              </a:tabLst>
            </a:pPr>
            <a:r>
              <a:rPr lang="fr-FR" sz="5400" b="1" strike="noStrike" spc="-1">
                <a:solidFill>
                  <a:srgbClr val="004AAD"/>
                </a:solidFill>
                <a:latin typeface="Calibri"/>
                <a:ea typeface="Calibri"/>
              </a:rPr>
              <a:t>MERCI</a:t>
            </a:r>
            <a:endParaRPr lang="fr-FR" sz="5400" b="0" strike="noStrike" spc="-1">
              <a:solidFill>
                <a:srgbClr val="000000"/>
              </a:solidFill>
              <a:latin typeface="Arial"/>
            </a:endParaRPr>
          </a:p>
        </p:txBody>
      </p:sp>
      <p:cxnSp>
        <p:nvCxnSpPr>
          <p:cNvPr id="1000" name="Google Shape;1107;p80"/>
          <p:cNvCxnSpPr/>
          <p:nvPr/>
        </p:nvCxnSpPr>
        <p:spPr>
          <a:xfrm>
            <a:off x="838080" y="1425960"/>
            <a:ext cx="10515960" cy="360"/>
          </a:xfrm>
          <a:prstGeom prst="straightConnector1">
            <a:avLst/>
          </a:prstGeom>
          <a:ln w="76200">
            <a:solidFill>
              <a:srgbClr val="004AAD"/>
            </a:solidFill>
            <a:miter/>
          </a:ln>
        </p:spPr>
      </p:cxnSp>
      <p:sp>
        <p:nvSpPr>
          <p:cNvPr id="1001" name="PlaceHolder 2"/>
          <p:cNvSpPr>
            <a:spLocks noGrp="1"/>
          </p:cNvSpPr>
          <p:nvPr>
            <p:ph type="sldNum" idx="342"/>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FD6983FE-1D4C-42C1-B152-85EC5078F6A2}" type="slidenum">
              <a:rPr lang="fr-FR" sz="1200" b="0" strike="noStrike" spc="-1">
                <a:solidFill>
                  <a:srgbClr val="888888"/>
                </a:solidFill>
                <a:latin typeface="Calibri"/>
                <a:ea typeface="Calibri"/>
              </a:rPr>
              <a:t>104</a:t>
            </a:fld>
            <a:endParaRPr lang="fr-FR" sz="1200" b="0" strike="noStrike" spc="-1">
              <a:solidFill>
                <a:srgbClr val="000000"/>
              </a:solidFill>
              <a:latin typeface="Calibri"/>
            </a:endParaRPr>
          </a:p>
        </p:txBody>
      </p:sp>
      <p:sp>
        <p:nvSpPr>
          <p:cNvPr id="1002" name="PlaceHolder 3"/>
          <p:cNvSpPr>
            <a:spLocks noGrp="1"/>
          </p:cNvSpPr>
          <p:nvPr>
            <p:ph type="dt" idx="343"/>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98F325EE-E5FA-4E07-A0FC-E63D0E53238D}"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1003" name="PlaceHolder 4"/>
          <p:cNvSpPr>
            <a:spLocks noGrp="1"/>
          </p:cNvSpPr>
          <p:nvPr>
            <p:ph type="ftr" idx="344"/>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
        <p:nvSpPr>
          <p:cNvPr id="1004" name="Google Shape;1111;p80"/>
          <p:cNvSpPr/>
          <p:nvPr/>
        </p:nvSpPr>
        <p:spPr>
          <a:xfrm>
            <a:off x="2490480" y="3139560"/>
            <a:ext cx="7210440" cy="10058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lt1"/>
                </a:solidFill>
                <a:latin typeface="Calibri"/>
                <a:ea typeface="Calibri"/>
              </a:rPr>
              <a:t>      Et à très bientôt !</a:t>
            </a:r>
            <a:endParaRPr lang="fr-FR" sz="3200" b="0" strike="noStrike" spc="-1">
              <a:solidFill>
                <a:srgbClr val="000000"/>
              </a:solidFill>
              <a:latin typeface="Calibri"/>
            </a:endParaRPr>
          </a:p>
          <a:p>
            <a:pPr algn="ctr">
              <a:lnSpc>
                <a:spcPct val="100000"/>
              </a:lnSpc>
              <a:tabLst>
                <a:tab pos="0" algn="l"/>
              </a:tabLst>
            </a:pPr>
            <a:r>
              <a:rPr lang="fr-FR" sz="2800" b="0" strike="noStrike" spc="-1">
                <a:solidFill>
                  <a:schemeClr val="lt1"/>
                </a:solidFill>
                <a:latin typeface="Calibri"/>
                <a:ea typeface="Calibri"/>
              </a:rPr>
              <a:t>	</a:t>
            </a:r>
            <a:endParaRPr lang="fr-FR" sz="2800" b="0" strike="noStrike" spc="-1">
              <a:solidFill>
                <a:srgbClr val="000000"/>
              </a:solidFill>
              <a:latin typeface="Calibri"/>
            </a:endParaRPr>
          </a:p>
        </p:txBody>
      </p:sp>
      <p:grpSp>
        <p:nvGrpSpPr>
          <p:cNvPr id="1005" name="Google Shape;1112;p80"/>
          <p:cNvGrpSpPr/>
          <p:nvPr/>
        </p:nvGrpSpPr>
        <p:grpSpPr>
          <a:xfrm>
            <a:off x="2860200" y="6000120"/>
            <a:ext cx="10299240" cy="450360"/>
            <a:chOff x="2860200" y="6000120"/>
            <a:chExt cx="10299240" cy="450360"/>
          </a:xfrm>
        </p:grpSpPr>
        <p:sp>
          <p:nvSpPr>
            <p:cNvPr id="1006" name="Google Shape;1113;p80"/>
            <p:cNvSpPr/>
            <p:nvPr/>
          </p:nvSpPr>
          <p:spPr>
            <a:xfrm>
              <a:off x="2860200" y="6176520"/>
              <a:ext cx="10299240" cy="27396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1200" b="0" strike="noStrike" spc="-1">
                  <a:solidFill>
                    <a:schemeClr val="dk1"/>
                  </a:solidFill>
                  <a:latin typeface="Calibri"/>
                  <a:ea typeface="Calibri"/>
                </a:rPr>
                <a:t>Cet atelier est inspiré de la formation proposée par WeTechCare sur </a:t>
              </a:r>
              <a:endParaRPr lang="fr-FR" sz="1200" b="0" strike="noStrike" spc="-1">
                <a:solidFill>
                  <a:srgbClr val="000000"/>
                </a:solidFill>
                <a:latin typeface="Calibri"/>
              </a:endParaRPr>
            </a:p>
          </p:txBody>
        </p:sp>
        <p:pic>
          <p:nvPicPr>
            <p:cNvPr id="1007" name="Google Shape;1114;p80"/>
            <p:cNvPicPr/>
            <p:nvPr/>
          </p:nvPicPr>
          <p:blipFill>
            <a:blip r:embed="rId2"/>
            <a:srcRect l="13612" t="30510" r="15452"/>
            <a:stretch/>
          </p:blipFill>
          <p:spPr>
            <a:xfrm>
              <a:off x="10169640" y="6000120"/>
              <a:ext cx="1495440" cy="399240"/>
            </a:xfrm>
            <a:prstGeom prst="rect">
              <a:avLst/>
            </a:prstGeom>
            <a:ln w="0">
              <a:noFill/>
            </a:ln>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PlaceHolder 1"/>
          <p:cNvSpPr>
            <a:spLocks noGrp="1"/>
          </p:cNvSpPr>
          <p:nvPr>
            <p:ph type="sldNum" idx="63"/>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CC962C75-5A4F-4C80-943F-52E5AB4CCAC0}" type="slidenum">
              <a:rPr lang="fr-FR" sz="1200" b="0" strike="noStrike" spc="-1">
                <a:solidFill>
                  <a:srgbClr val="888888"/>
                </a:solidFill>
                <a:latin typeface="Calibri"/>
                <a:ea typeface="Calibri"/>
              </a:rPr>
              <a:t>11</a:t>
            </a:fld>
            <a:endParaRPr lang="fr-FR" sz="1200" b="0" strike="noStrike" spc="-1">
              <a:solidFill>
                <a:srgbClr val="000000"/>
              </a:solidFill>
              <a:latin typeface="Calibri"/>
            </a:endParaRPr>
          </a:p>
        </p:txBody>
      </p:sp>
      <p:sp>
        <p:nvSpPr>
          <p:cNvPr id="166" name="PlaceHolder 2"/>
          <p:cNvSpPr>
            <a:spLocks noGrp="1"/>
          </p:cNvSpPr>
          <p:nvPr>
            <p:ph type="dt" idx="64"/>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A3475DB4-D18B-4C1B-AAA4-D5F56433FF42}"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167" name="PlaceHolder 3"/>
          <p:cNvSpPr>
            <a:spLocks noGrp="1"/>
          </p:cNvSpPr>
          <p:nvPr>
            <p:ph type="ftr" idx="65"/>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
        <p:nvSpPr>
          <p:cNvPr id="168" name="Google Shape;217;p10"/>
          <p:cNvSpPr/>
          <p:nvPr/>
        </p:nvSpPr>
        <p:spPr>
          <a:xfrm>
            <a:off x="898560" y="3200040"/>
            <a:ext cx="2270880" cy="1609560"/>
          </a:xfrm>
          <a:prstGeom prst="ellipse">
            <a:avLst/>
          </a:prstGeom>
          <a:solidFill>
            <a:srgbClr val="7ED957"/>
          </a:solidFill>
          <a:ln w="12700">
            <a:solidFill>
              <a:srgbClr val="7ED957"/>
            </a:solidFill>
            <a:miter/>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fr-FR" sz="2800" b="1" strike="noStrike" spc="-1">
                <a:solidFill>
                  <a:schemeClr val="lt1"/>
                </a:solidFill>
                <a:latin typeface="Calibri"/>
                <a:ea typeface="Calibri"/>
              </a:rPr>
              <a:t>Capacité de réflexion</a:t>
            </a:r>
            <a:endParaRPr lang="fr-FR" sz="2800" b="0" strike="noStrike" spc="-1">
              <a:solidFill>
                <a:srgbClr val="000000"/>
              </a:solidFill>
              <a:latin typeface="Calibri"/>
            </a:endParaRPr>
          </a:p>
        </p:txBody>
      </p:sp>
      <p:sp>
        <p:nvSpPr>
          <p:cNvPr id="169" name="Google Shape;218;p10"/>
          <p:cNvSpPr/>
          <p:nvPr/>
        </p:nvSpPr>
        <p:spPr>
          <a:xfrm>
            <a:off x="3726360" y="2898360"/>
            <a:ext cx="3008880" cy="1102320"/>
          </a:xfrm>
          <a:prstGeom prst="ellipse">
            <a:avLst/>
          </a:prstGeom>
          <a:solidFill>
            <a:srgbClr val="7ED957"/>
          </a:solidFill>
          <a:ln w="12700">
            <a:solidFill>
              <a:srgbClr val="7ED957"/>
            </a:solidFill>
            <a:miter/>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fr-FR" sz="2800" b="1" strike="noStrike" spc="-1">
                <a:solidFill>
                  <a:schemeClr val="lt1"/>
                </a:solidFill>
                <a:latin typeface="Calibri"/>
                <a:ea typeface="Calibri"/>
              </a:rPr>
              <a:t>Socialisation</a:t>
            </a:r>
            <a:endParaRPr lang="fr-FR" sz="2800" b="0" strike="noStrike" spc="-1">
              <a:solidFill>
                <a:srgbClr val="000000"/>
              </a:solidFill>
              <a:latin typeface="Calibri"/>
            </a:endParaRPr>
          </a:p>
        </p:txBody>
      </p:sp>
      <p:cxnSp>
        <p:nvCxnSpPr>
          <p:cNvPr id="170" name="Google Shape;219;p10"/>
          <p:cNvCxnSpPr/>
          <p:nvPr/>
        </p:nvCxnSpPr>
        <p:spPr>
          <a:xfrm>
            <a:off x="838080" y="977040"/>
            <a:ext cx="10515960" cy="360"/>
          </a:xfrm>
          <a:prstGeom prst="straightConnector1">
            <a:avLst/>
          </a:prstGeom>
          <a:ln w="76200">
            <a:solidFill>
              <a:srgbClr val="004AAD"/>
            </a:solidFill>
            <a:miter/>
          </a:ln>
        </p:spPr>
      </p:cxnSp>
      <p:sp>
        <p:nvSpPr>
          <p:cNvPr id="171" name="Google Shape;222;p10"/>
          <p:cNvSpPr/>
          <p:nvPr/>
        </p:nvSpPr>
        <p:spPr>
          <a:xfrm>
            <a:off x="2140560" y="1203480"/>
            <a:ext cx="7910280" cy="5788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 Les effets des écrans :</a:t>
            </a:r>
            <a:endParaRPr lang="fr-FR" sz="3200" b="0" strike="noStrike" spc="-1">
              <a:solidFill>
                <a:srgbClr val="000000"/>
              </a:solidFill>
              <a:latin typeface="Calibri"/>
            </a:endParaRPr>
          </a:p>
        </p:txBody>
      </p:sp>
      <p:sp>
        <p:nvSpPr>
          <p:cNvPr id="172" name="Google Shape;223;p10"/>
          <p:cNvSpPr/>
          <p:nvPr/>
        </p:nvSpPr>
        <p:spPr>
          <a:xfrm>
            <a:off x="2140560" y="2016360"/>
            <a:ext cx="7910280" cy="5788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Capacités qu’ils permettent de développer :</a:t>
            </a:r>
            <a:endParaRPr lang="fr-FR" sz="3200" b="0" strike="noStrike" spc="-1">
              <a:solidFill>
                <a:srgbClr val="000000"/>
              </a:solidFill>
              <a:latin typeface="Calibri"/>
            </a:endParaRPr>
          </a:p>
        </p:txBody>
      </p:sp>
      <p:pic>
        <p:nvPicPr>
          <p:cNvPr id="173" name="Google Shape;147;p5"/>
          <p:cNvPicPr/>
          <p:nvPr/>
        </p:nvPicPr>
        <p:blipFill>
          <a:blip r:embed="rId3"/>
          <a:stretch/>
        </p:blipFill>
        <p:spPr>
          <a:xfrm>
            <a:off x="1218960" y="48600"/>
            <a:ext cx="647280" cy="826200"/>
          </a:xfrm>
          <a:prstGeom prst="rect">
            <a:avLst/>
          </a:prstGeom>
          <a:ln w="0">
            <a:noFill/>
          </a:ln>
        </p:spPr>
      </p:pic>
      <p:sp>
        <p:nvSpPr>
          <p:cNvPr id="174" name="Google Shape;148;p5"/>
          <p:cNvSpPr/>
          <p:nvPr/>
        </p:nvSpPr>
        <p:spPr>
          <a:xfrm>
            <a:off x="2209680" y="9360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 temps passé sur les écrans</a:t>
            </a:r>
            <a:endParaRPr lang="fr-FR" sz="5000" b="0" strike="noStrike" spc="-1">
              <a:solidFill>
                <a:srgbClr val="000000"/>
              </a:solidFill>
              <a:latin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PlaceHolder 1"/>
          <p:cNvSpPr>
            <a:spLocks noGrp="1"/>
          </p:cNvSpPr>
          <p:nvPr>
            <p:ph type="sldNum" idx="66"/>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6C2C1BDC-4B08-4434-81FA-CE44A188D6E2}" type="slidenum">
              <a:rPr lang="fr-FR" sz="1200" b="0" strike="noStrike" spc="-1">
                <a:solidFill>
                  <a:srgbClr val="888888"/>
                </a:solidFill>
                <a:latin typeface="Calibri"/>
                <a:ea typeface="Calibri"/>
              </a:rPr>
              <a:t>12</a:t>
            </a:fld>
            <a:endParaRPr lang="fr-FR" sz="1200" b="0" strike="noStrike" spc="-1">
              <a:solidFill>
                <a:srgbClr val="000000"/>
              </a:solidFill>
              <a:latin typeface="Calibri"/>
            </a:endParaRPr>
          </a:p>
        </p:txBody>
      </p:sp>
      <p:sp>
        <p:nvSpPr>
          <p:cNvPr id="176" name="PlaceHolder 2"/>
          <p:cNvSpPr>
            <a:spLocks noGrp="1"/>
          </p:cNvSpPr>
          <p:nvPr>
            <p:ph type="dt" idx="67"/>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709979E3-7475-4EF0-B79A-6B46B281B923}"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177" name="PlaceHolder 3"/>
          <p:cNvSpPr>
            <a:spLocks noGrp="1"/>
          </p:cNvSpPr>
          <p:nvPr>
            <p:ph type="ftr" idx="68"/>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
        <p:nvSpPr>
          <p:cNvPr id="178" name="Google Shape;231;p11"/>
          <p:cNvSpPr/>
          <p:nvPr/>
        </p:nvSpPr>
        <p:spPr>
          <a:xfrm>
            <a:off x="898560" y="3200040"/>
            <a:ext cx="2270880" cy="1609560"/>
          </a:xfrm>
          <a:prstGeom prst="ellipse">
            <a:avLst/>
          </a:prstGeom>
          <a:solidFill>
            <a:srgbClr val="7ED957"/>
          </a:solidFill>
          <a:ln w="12700">
            <a:solidFill>
              <a:srgbClr val="7ED957"/>
            </a:solidFill>
            <a:miter/>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fr-FR" sz="2800" b="1" strike="noStrike" spc="-1">
                <a:solidFill>
                  <a:schemeClr val="lt1"/>
                </a:solidFill>
                <a:latin typeface="Calibri"/>
                <a:ea typeface="Calibri"/>
              </a:rPr>
              <a:t>Capacité de réflexion</a:t>
            </a:r>
            <a:endParaRPr lang="fr-FR" sz="2800" b="0" strike="noStrike" spc="-1">
              <a:solidFill>
                <a:srgbClr val="000000"/>
              </a:solidFill>
              <a:latin typeface="Calibri"/>
            </a:endParaRPr>
          </a:p>
        </p:txBody>
      </p:sp>
      <p:sp>
        <p:nvSpPr>
          <p:cNvPr id="179" name="Google Shape;232;p11"/>
          <p:cNvSpPr/>
          <p:nvPr/>
        </p:nvSpPr>
        <p:spPr>
          <a:xfrm>
            <a:off x="3726360" y="2898360"/>
            <a:ext cx="3008880" cy="1102320"/>
          </a:xfrm>
          <a:prstGeom prst="ellipse">
            <a:avLst/>
          </a:prstGeom>
          <a:solidFill>
            <a:srgbClr val="7ED957"/>
          </a:solidFill>
          <a:ln w="12700">
            <a:solidFill>
              <a:srgbClr val="7ED957"/>
            </a:solidFill>
            <a:miter/>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fr-FR" sz="2800" b="1" strike="noStrike" spc="-1">
                <a:solidFill>
                  <a:schemeClr val="lt1"/>
                </a:solidFill>
                <a:latin typeface="Calibri"/>
                <a:ea typeface="Calibri"/>
              </a:rPr>
              <a:t>Socialisation</a:t>
            </a:r>
            <a:endParaRPr lang="fr-FR" sz="2800" b="0" strike="noStrike" spc="-1">
              <a:solidFill>
                <a:srgbClr val="000000"/>
              </a:solidFill>
              <a:latin typeface="Calibri"/>
            </a:endParaRPr>
          </a:p>
        </p:txBody>
      </p:sp>
      <p:sp>
        <p:nvSpPr>
          <p:cNvPr id="180" name="Google Shape;233;p11"/>
          <p:cNvSpPr/>
          <p:nvPr/>
        </p:nvSpPr>
        <p:spPr>
          <a:xfrm>
            <a:off x="4909680" y="4426560"/>
            <a:ext cx="3243240" cy="1609560"/>
          </a:xfrm>
          <a:prstGeom prst="ellipse">
            <a:avLst/>
          </a:prstGeom>
          <a:solidFill>
            <a:srgbClr val="7ED957"/>
          </a:solidFill>
          <a:ln w="12700">
            <a:solidFill>
              <a:srgbClr val="7ED957"/>
            </a:solidFill>
            <a:miter/>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fr-FR" sz="2800" b="1" strike="noStrike" spc="-1">
                <a:solidFill>
                  <a:schemeClr val="lt1"/>
                </a:solidFill>
                <a:latin typeface="Calibri"/>
                <a:ea typeface="Calibri"/>
              </a:rPr>
              <a:t>Recherche d’information</a:t>
            </a:r>
            <a:endParaRPr lang="fr-FR" sz="2800" b="0" strike="noStrike" spc="-1">
              <a:solidFill>
                <a:srgbClr val="000000"/>
              </a:solidFill>
              <a:latin typeface="Calibri"/>
            </a:endParaRPr>
          </a:p>
        </p:txBody>
      </p:sp>
      <p:cxnSp>
        <p:nvCxnSpPr>
          <p:cNvPr id="181" name="Google Shape;234;p11"/>
          <p:cNvCxnSpPr/>
          <p:nvPr/>
        </p:nvCxnSpPr>
        <p:spPr>
          <a:xfrm>
            <a:off x="838080" y="977040"/>
            <a:ext cx="10515960" cy="360"/>
          </a:xfrm>
          <a:prstGeom prst="straightConnector1">
            <a:avLst/>
          </a:prstGeom>
          <a:ln w="76200">
            <a:solidFill>
              <a:srgbClr val="004AAD"/>
            </a:solidFill>
            <a:miter/>
          </a:ln>
        </p:spPr>
      </p:cxnSp>
      <p:sp>
        <p:nvSpPr>
          <p:cNvPr id="182" name="Google Shape;237;p11"/>
          <p:cNvSpPr/>
          <p:nvPr/>
        </p:nvSpPr>
        <p:spPr>
          <a:xfrm>
            <a:off x="2140560" y="1203480"/>
            <a:ext cx="7910280" cy="5788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 Les effets des écrans :</a:t>
            </a:r>
            <a:endParaRPr lang="fr-FR" sz="3200" b="0" strike="noStrike" spc="-1">
              <a:solidFill>
                <a:srgbClr val="000000"/>
              </a:solidFill>
              <a:latin typeface="Calibri"/>
            </a:endParaRPr>
          </a:p>
        </p:txBody>
      </p:sp>
      <p:sp>
        <p:nvSpPr>
          <p:cNvPr id="183" name="Google Shape;238;p11"/>
          <p:cNvSpPr/>
          <p:nvPr/>
        </p:nvSpPr>
        <p:spPr>
          <a:xfrm>
            <a:off x="2140560" y="2016360"/>
            <a:ext cx="7910280" cy="5788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Capacités qu’ils permettent de développer :</a:t>
            </a:r>
            <a:endParaRPr lang="fr-FR" sz="3200" b="0" strike="noStrike" spc="-1">
              <a:solidFill>
                <a:srgbClr val="000000"/>
              </a:solidFill>
              <a:latin typeface="Calibri"/>
            </a:endParaRPr>
          </a:p>
        </p:txBody>
      </p:sp>
      <p:pic>
        <p:nvPicPr>
          <p:cNvPr id="184" name="Google Shape;147;p5"/>
          <p:cNvPicPr/>
          <p:nvPr/>
        </p:nvPicPr>
        <p:blipFill>
          <a:blip r:embed="rId3"/>
          <a:stretch/>
        </p:blipFill>
        <p:spPr>
          <a:xfrm>
            <a:off x="1218960" y="48600"/>
            <a:ext cx="647280" cy="826200"/>
          </a:xfrm>
          <a:prstGeom prst="rect">
            <a:avLst/>
          </a:prstGeom>
          <a:ln w="0">
            <a:noFill/>
          </a:ln>
        </p:spPr>
      </p:pic>
      <p:sp>
        <p:nvSpPr>
          <p:cNvPr id="185" name="Google Shape;148;p5"/>
          <p:cNvSpPr/>
          <p:nvPr/>
        </p:nvSpPr>
        <p:spPr>
          <a:xfrm>
            <a:off x="2209680" y="9360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 temps passé sur les écrans</a:t>
            </a:r>
            <a:endParaRPr lang="fr-FR" sz="5000" b="0" strike="noStrike" spc="-1">
              <a:solidFill>
                <a:srgbClr val="000000"/>
              </a:solidFill>
              <a:latin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PlaceHolder 1"/>
          <p:cNvSpPr>
            <a:spLocks noGrp="1"/>
          </p:cNvSpPr>
          <p:nvPr>
            <p:ph type="sldNum" idx="69"/>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7B0A4953-FD7D-41AB-967A-B93D522400CC}" type="slidenum">
              <a:rPr lang="fr-FR" sz="1200" b="0" strike="noStrike" spc="-1">
                <a:solidFill>
                  <a:srgbClr val="888888"/>
                </a:solidFill>
                <a:latin typeface="Calibri"/>
                <a:ea typeface="Calibri"/>
              </a:rPr>
              <a:t>13</a:t>
            </a:fld>
            <a:endParaRPr lang="fr-FR" sz="1200" b="0" strike="noStrike" spc="-1">
              <a:solidFill>
                <a:srgbClr val="000000"/>
              </a:solidFill>
              <a:latin typeface="Calibri"/>
            </a:endParaRPr>
          </a:p>
        </p:txBody>
      </p:sp>
      <p:sp>
        <p:nvSpPr>
          <p:cNvPr id="187" name="PlaceHolder 2"/>
          <p:cNvSpPr>
            <a:spLocks noGrp="1"/>
          </p:cNvSpPr>
          <p:nvPr>
            <p:ph type="dt" idx="70"/>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65CBFF04-ACEF-40BD-942F-6A39AC41B123}"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188" name="PlaceHolder 3"/>
          <p:cNvSpPr>
            <a:spLocks noGrp="1"/>
          </p:cNvSpPr>
          <p:nvPr>
            <p:ph type="ftr" idx="71"/>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
        <p:nvSpPr>
          <p:cNvPr id="189" name="Google Shape;246;p12"/>
          <p:cNvSpPr/>
          <p:nvPr/>
        </p:nvSpPr>
        <p:spPr>
          <a:xfrm>
            <a:off x="898560" y="3200040"/>
            <a:ext cx="2270880" cy="1609560"/>
          </a:xfrm>
          <a:prstGeom prst="ellipse">
            <a:avLst/>
          </a:prstGeom>
          <a:solidFill>
            <a:srgbClr val="7ED957"/>
          </a:solidFill>
          <a:ln w="12700">
            <a:solidFill>
              <a:srgbClr val="7ED957"/>
            </a:solidFill>
            <a:miter/>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fr-FR" sz="2800" b="1" strike="noStrike" spc="-1">
                <a:solidFill>
                  <a:schemeClr val="lt1"/>
                </a:solidFill>
                <a:latin typeface="Calibri"/>
                <a:ea typeface="Calibri"/>
              </a:rPr>
              <a:t>Capacité de réflexion</a:t>
            </a:r>
            <a:endParaRPr lang="fr-FR" sz="2800" b="0" strike="noStrike" spc="-1">
              <a:solidFill>
                <a:srgbClr val="000000"/>
              </a:solidFill>
              <a:latin typeface="Calibri"/>
            </a:endParaRPr>
          </a:p>
        </p:txBody>
      </p:sp>
      <p:sp>
        <p:nvSpPr>
          <p:cNvPr id="190" name="Google Shape;247;p12"/>
          <p:cNvSpPr/>
          <p:nvPr/>
        </p:nvSpPr>
        <p:spPr>
          <a:xfrm>
            <a:off x="3726360" y="2898360"/>
            <a:ext cx="3008880" cy="1102320"/>
          </a:xfrm>
          <a:prstGeom prst="ellipse">
            <a:avLst/>
          </a:prstGeom>
          <a:solidFill>
            <a:srgbClr val="7ED957"/>
          </a:solidFill>
          <a:ln w="12700">
            <a:solidFill>
              <a:srgbClr val="7ED957"/>
            </a:solidFill>
            <a:miter/>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fr-FR" sz="2800" b="1" strike="noStrike" spc="-1">
                <a:solidFill>
                  <a:schemeClr val="lt1"/>
                </a:solidFill>
                <a:latin typeface="Calibri"/>
                <a:ea typeface="Calibri"/>
              </a:rPr>
              <a:t>Socialisation</a:t>
            </a:r>
            <a:endParaRPr lang="fr-FR" sz="2800" b="0" strike="noStrike" spc="-1">
              <a:solidFill>
                <a:srgbClr val="000000"/>
              </a:solidFill>
              <a:latin typeface="Calibri"/>
            </a:endParaRPr>
          </a:p>
        </p:txBody>
      </p:sp>
      <p:sp>
        <p:nvSpPr>
          <p:cNvPr id="191" name="Google Shape;248;p12"/>
          <p:cNvSpPr/>
          <p:nvPr/>
        </p:nvSpPr>
        <p:spPr>
          <a:xfrm>
            <a:off x="8610480" y="3817440"/>
            <a:ext cx="2922120" cy="1609560"/>
          </a:xfrm>
          <a:prstGeom prst="ellipse">
            <a:avLst/>
          </a:prstGeom>
          <a:solidFill>
            <a:srgbClr val="7ED957"/>
          </a:solidFill>
          <a:ln w="12700">
            <a:solidFill>
              <a:srgbClr val="7ED957"/>
            </a:solidFill>
            <a:miter/>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fr-FR" sz="2800" b="1" strike="noStrike" spc="-1">
                <a:solidFill>
                  <a:schemeClr val="lt1"/>
                </a:solidFill>
                <a:latin typeface="Calibri"/>
                <a:ea typeface="Calibri"/>
              </a:rPr>
              <a:t>Valorisation des talents</a:t>
            </a:r>
            <a:endParaRPr lang="fr-FR" sz="2800" b="0" strike="noStrike" spc="-1">
              <a:solidFill>
                <a:srgbClr val="000000"/>
              </a:solidFill>
              <a:latin typeface="Calibri"/>
            </a:endParaRPr>
          </a:p>
        </p:txBody>
      </p:sp>
      <p:cxnSp>
        <p:nvCxnSpPr>
          <p:cNvPr id="192" name="Google Shape;249;p12"/>
          <p:cNvCxnSpPr/>
          <p:nvPr/>
        </p:nvCxnSpPr>
        <p:spPr>
          <a:xfrm>
            <a:off x="838080" y="977040"/>
            <a:ext cx="10515960" cy="360"/>
          </a:xfrm>
          <a:prstGeom prst="straightConnector1">
            <a:avLst/>
          </a:prstGeom>
          <a:ln w="76200">
            <a:solidFill>
              <a:srgbClr val="004AAD"/>
            </a:solidFill>
            <a:miter/>
          </a:ln>
        </p:spPr>
      </p:cxnSp>
      <p:sp>
        <p:nvSpPr>
          <p:cNvPr id="193" name="Google Shape;252;p12"/>
          <p:cNvSpPr/>
          <p:nvPr/>
        </p:nvSpPr>
        <p:spPr>
          <a:xfrm>
            <a:off x="2140560" y="1203480"/>
            <a:ext cx="7910280" cy="5788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 Les effets des écrans :</a:t>
            </a:r>
            <a:endParaRPr lang="fr-FR" sz="3200" b="0" strike="noStrike" spc="-1">
              <a:solidFill>
                <a:srgbClr val="000000"/>
              </a:solidFill>
              <a:latin typeface="Calibri"/>
            </a:endParaRPr>
          </a:p>
        </p:txBody>
      </p:sp>
      <p:sp>
        <p:nvSpPr>
          <p:cNvPr id="194" name="Google Shape;253;p12"/>
          <p:cNvSpPr/>
          <p:nvPr/>
        </p:nvSpPr>
        <p:spPr>
          <a:xfrm>
            <a:off x="2140560" y="2016360"/>
            <a:ext cx="7910280" cy="5788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Capacités qu’ils permettent de développer :</a:t>
            </a:r>
            <a:endParaRPr lang="fr-FR" sz="3200" b="0" strike="noStrike" spc="-1">
              <a:solidFill>
                <a:srgbClr val="000000"/>
              </a:solidFill>
              <a:latin typeface="Calibri"/>
            </a:endParaRPr>
          </a:p>
        </p:txBody>
      </p:sp>
      <p:sp>
        <p:nvSpPr>
          <p:cNvPr id="195" name="Google Shape;254;p12"/>
          <p:cNvSpPr/>
          <p:nvPr/>
        </p:nvSpPr>
        <p:spPr>
          <a:xfrm>
            <a:off x="4909680" y="4426560"/>
            <a:ext cx="3243240" cy="1609560"/>
          </a:xfrm>
          <a:prstGeom prst="ellipse">
            <a:avLst/>
          </a:prstGeom>
          <a:solidFill>
            <a:srgbClr val="7ED957"/>
          </a:solidFill>
          <a:ln w="12700">
            <a:solidFill>
              <a:srgbClr val="7ED957"/>
            </a:solidFill>
            <a:miter/>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fr-FR" sz="2800" b="1" strike="noStrike" spc="-1">
                <a:solidFill>
                  <a:schemeClr val="lt1"/>
                </a:solidFill>
                <a:latin typeface="Calibri"/>
                <a:ea typeface="Calibri"/>
              </a:rPr>
              <a:t>Recherche d’information</a:t>
            </a:r>
            <a:endParaRPr lang="fr-FR" sz="2800" b="0" strike="noStrike" spc="-1">
              <a:solidFill>
                <a:srgbClr val="000000"/>
              </a:solidFill>
              <a:latin typeface="Calibri"/>
            </a:endParaRPr>
          </a:p>
        </p:txBody>
      </p:sp>
      <p:pic>
        <p:nvPicPr>
          <p:cNvPr id="196" name="Google Shape;147;p5"/>
          <p:cNvPicPr/>
          <p:nvPr/>
        </p:nvPicPr>
        <p:blipFill>
          <a:blip r:embed="rId3"/>
          <a:stretch/>
        </p:blipFill>
        <p:spPr>
          <a:xfrm>
            <a:off x="1218960" y="48600"/>
            <a:ext cx="647280" cy="826200"/>
          </a:xfrm>
          <a:prstGeom prst="rect">
            <a:avLst/>
          </a:prstGeom>
          <a:ln w="0">
            <a:noFill/>
          </a:ln>
        </p:spPr>
      </p:pic>
      <p:sp>
        <p:nvSpPr>
          <p:cNvPr id="197" name="Google Shape;148;p5"/>
          <p:cNvSpPr/>
          <p:nvPr/>
        </p:nvSpPr>
        <p:spPr>
          <a:xfrm>
            <a:off x="2209680" y="9360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 temps passé sur les écrans</a:t>
            </a:r>
            <a:endParaRPr lang="fr-FR" sz="5000" b="0" strike="noStrike" spc="-1">
              <a:solidFill>
                <a:srgbClr val="000000"/>
              </a:solidFill>
              <a:latin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8" name="Google Shape;259;p13"/>
          <p:cNvCxnSpPr/>
          <p:nvPr/>
        </p:nvCxnSpPr>
        <p:spPr>
          <a:xfrm>
            <a:off x="838080" y="1075320"/>
            <a:ext cx="10515960" cy="360"/>
          </a:xfrm>
          <a:prstGeom prst="straightConnector1">
            <a:avLst/>
          </a:prstGeom>
          <a:ln w="76200">
            <a:solidFill>
              <a:srgbClr val="004AAD"/>
            </a:solidFill>
            <a:miter/>
          </a:ln>
        </p:spPr>
      </p:cxnSp>
      <p:sp>
        <p:nvSpPr>
          <p:cNvPr id="199" name="PlaceHolder 1"/>
          <p:cNvSpPr>
            <a:spLocks noGrp="1"/>
          </p:cNvSpPr>
          <p:nvPr>
            <p:ph type="sldNum" idx="72"/>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3A15840D-0CBF-4D05-822F-50417F6A6695}" type="slidenum">
              <a:rPr lang="fr-FR" sz="1200" b="0" strike="noStrike" spc="-1">
                <a:solidFill>
                  <a:srgbClr val="888888"/>
                </a:solidFill>
                <a:latin typeface="Calibri"/>
                <a:ea typeface="Calibri"/>
              </a:rPr>
              <a:t>14</a:t>
            </a:fld>
            <a:endParaRPr lang="fr-FR" sz="1200" b="0" strike="noStrike" spc="-1">
              <a:solidFill>
                <a:srgbClr val="000000"/>
              </a:solidFill>
              <a:latin typeface="Calibri"/>
            </a:endParaRPr>
          </a:p>
        </p:txBody>
      </p:sp>
      <p:sp>
        <p:nvSpPr>
          <p:cNvPr id="200" name="PlaceHolder 2"/>
          <p:cNvSpPr>
            <a:spLocks noGrp="1"/>
          </p:cNvSpPr>
          <p:nvPr>
            <p:ph type="dt" idx="73"/>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240962FD-42D1-4B65-8B2F-B6B3B7288120}"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201" name="PlaceHolder 3"/>
          <p:cNvSpPr>
            <a:spLocks noGrp="1"/>
          </p:cNvSpPr>
          <p:nvPr>
            <p:ph type="ftr" idx="74"/>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
        <p:nvSpPr>
          <p:cNvPr id="202" name="Google Shape;265;p13"/>
          <p:cNvSpPr/>
          <p:nvPr/>
        </p:nvSpPr>
        <p:spPr>
          <a:xfrm>
            <a:off x="2140560" y="1526760"/>
            <a:ext cx="7910280" cy="5788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 Les bonnes pratiques</a:t>
            </a:r>
            <a:endParaRPr lang="fr-FR" sz="3200" b="0" strike="noStrike" spc="-1">
              <a:solidFill>
                <a:srgbClr val="000000"/>
              </a:solidFill>
              <a:latin typeface="Calibri"/>
            </a:endParaRPr>
          </a:p>
        </p:txBody>
      </p:sp>
      <p:pic>
        <p:nvPicPr>
          <p:cNvPr id="203" name="Google Shape;266;p13"/>
          <p:cNvPicPr/>
          <p:nvPr/>
        </p:nvPicPr>
        <p:blipFill>
          <a:blip r:embed="rId2"/>
          <a:stretch/>
        </p:blipFill>
        <p:spPr>
          <a:xfrm>
            <a:off x="3395160" y="2802960"/>
            <a:ext cx="5401080" cy="1942920"/>
          </a:xfrm>
          <a:prstGeom prst="rect">
            <a:avLst/>
          </a:prstGeom>
          <a:ln w="0">
            <a:noFill/>
          </a:ln>
        </p:spPr>
      </p:pic>
      <p:pic>
        <p:nvPicPr>
          <p:cNvPr id="204" name="Google Shape;147;p5"/>
          <p:cNvPicPr/>
          <p:nvPr/>
        </p:nvPicPr>
        <p:blipFill>
          <a:blip r:embed="rId3"/>
          <a:stretch/>
        </p:blipFill>
        <p:spPr>
          <a:xfrm>
            <a:off x="1218960" y="48600"/>
            <a:ext cx="647280" cy="826200"/>
          </a:xfrm>
          <a:prstGeom prst="rect">
            <a:avLst/>
          </a:prstGeom>
          <a:ln w="0">
            <a:noFill/>
          </a:ln>
        </p:spPr>
      </p:pic>
      <p:sp>
        <p:nvSpPr>
          <p:cNvPr id="205" name="Google Shape;148;p5"/>
          <p:cNvSpPr/>
          <p:nvPr/>
        </p:nvSpPr>
        <p:spPr>
          <a:xfrm>
            <a:off x="2209680" y="9360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 temps passé sur les écrans</a:t>
            </a:r>
            <a:endParaRPr lang="fr-FR" sz="5000" b="0" strike="noStrike" spc="-1">
              <a:solidFill>
                <a:srgbClr val="000000"/>
              </a:solidFill>
              <a:latin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6" name="Google Shape;271;p14"/>
          <p:cNvCxnSpPr/>
          <p:nvPr/>
        </p:nvCxnSpPr>
        <p:spPr>
          <a:xfrm>
            <a:off x="838080" y="1233360"/>
            <a:ext cx="10515960" cy="360"/>
          </a:xfrm>
          <a:prstGeom prst="straightConnector1">
            <a:avLst/>
          </a:prstGeom>
          <a:ln w="76200">
            <a:solidFill>
              <a:srgbClr val="004AAD"/>
            </a:solidFill>
            <a:miter/>
          </a:ln>
        </p:spPr>
      </p:cxnSp>
      <p:sp>
        <p:nvSpPr>
          <p:cNvPr id="207" name="PlaceHolder 1"/>
          <p:cNvSpPr>
            <a:spLocks noGrp="1"/>
          </p:cNvSpPr>
          <p:nvPr>
            <p:ph type="sldNum" idx="75"/>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5718CB32-0A69-4739-99D3-8BB2B8C5EE8B}" type="slidenum">
              <a:rPr lang="fr-FR" sz="1200" b="0" strike="noStrike" spc="-1">
                <a:solidFill>
                  <a:srgbClr val="888888"/>
                </a:solidFill>
                <a:latin typeface="Calibri"/>
                <a:ea typeface="Calibri"/>
              </a:rPr>
              <a:t>15</a:t>
            </a:fld>
            <a:endParaRPr lang="fr-FR" sz="1200" b="0" strike="noStrike" spc="-1">
              <a:solidFill>
                <a:srgbClr val="000000"/>
              </a:solidFill>
              <a:latin typeface="Calibri"/>
            </a:endParaRPr>
          </a:p>
        </p:txBody>
      </p:sp>
      <p:sp>
        <p:nvSpPr>
          <p:cNvPr id="208" name="PlaceHolder 2"/>
          <p:cNvSpPr>
            <a:spLocks noGrp="1"/>
          </p:cNvSpPr>
          <p:nvPr>
            <p:ph type="dt" idx="76"/>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77B233C7-DB2C-40DC-B428-18A6DA1C8871}"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209" name="PlaceHolder 3"/>
          <p:cNvSpPr>
            <a:spLocks noGrp="1"/>
          </p:cNvSpPr>
          <p:nvPr>
            <p:ph type="ftr" idx="77"/>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
        <p:nvSpPr>
          <p:cNvPr id="210" name="Google Shape;277;p14"/>
          <p:cNvSpPr/>
          <p:nvPr/>
        </p:nvSpPr>
        <p:spPr>
          <a:xfrm>
            <a:off x="2140560" y="1347840"/>
            <a:ext cx="7910280" cy="5788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 Rappel des bonnes pratiques</a:t>
            </a:r>
            <a:endParaRPr lang="fr-FR" sz="3200" b="0" strike="noStrike" spc="-1">
              <a:solidFill>
                <a:srgbClr val="000000"/>
              </a:solidFill>
              <a:latin typeface="Calibri"/>
            </a:endParaRPr>
          </a:p>
        </p:txBody>
      </p:sp>
      <p:pic>
        <p:nvPicPr>
          <p:cNvPr id="211" name="Google Shape;278;p14"/>
          <p:cNvPicPr/>
          <p:nvPr/>
        </p:nvPicPr>
        <p:blipFill>
          <a:blip r:embed="rId2"/>
          <a:srcRect t="19224"/>
          <a:stretch/>
        </p:blipFill>
        <p:spPr>
          <a:xfrm>
            <a:off x="2898000" y="2118960"/>
            <a:ext cx="6395400" cy="4557240"/>
          </a:xfrm>
          <a:prstGeom prst="rect">
            <a:avLst/>
          </a:prstGeom>
          <a:ln w="0">
            <a:noFill/>
          </a:ln>
        </p:spPr>
      </p:pic>
      <p:sp>
        <p:nvSpPr>
          <p:cNvPr id="212" name="Google Shape;279;p14"/>
          <p:cNvSpPr/>
          <p:nvPr/>
        </p:nvSpPr>
        <p:spPr>
          <a:xfrm>
            <a:off x="5010840" y="3488760"/>
            <a:ext cx="348840" cy="344520"/>
          </a:xfrm>
          <a:prstGeom prst="ellipse">
            <a:avLst/>
          </a:prstGeom>
          <a:solidFill>
            <a:srgbClr val="EF5A27"/>
          </a:solid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endParaRPr lang="fr-FR" sz="1800" b="0" strike="noStrike" spc="-1">
              <a:solidFill>
                <a:srgbClr val="EF5A27"/>
              </a:solidFill>
              <a:highlight>
                <a:srgbClr val="EF5A27"/>
              </a:highlight>
              <a:latin typeface="Calibri"/>
              <a:ea typeface="Calibri"/>
            </a:endParaRPr>
          </a:p>
        </p:txBody>
      </p:sp>
      <p:sp>
        <p:nvSpPr>
          <p:cNvPr id="213" name="Google Shape;279;p14"/>
          <p:cNvSpPr/>
          <p:nvPr/>
        </p:nvSpPr>
        <p:spPr>
          <a:xfrm>
            <a:off x="7043400" y="5108040"/>
            <a:ext cx="348840" cy="344520"/>
          </a:xfrm>
          <a:prstGeom prst="ellipse">
            <a:avLst/>
          </a:prstGeom>
          <a:solidFill>
            <a:srgbClr val="F9931B"/>
          </a:solid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endParaRPr lang="fr-FR" sz="1800" b="0" strike="noStrike" spc="-1">
              <a:solidFill>
                <a:srgbClr val="EF5A27"/>
              </a:solidFill>
              <a:highlight>
                <a:srgbClr val="EF5A27"/>
              </a:highlight>
              <a:latin typeface="Calibri"/>
              <a:ea typeface="Calibri"/>
            </a:endParaRPr>
          </a:p>
        </p:txBody>
      </p:sp>
      <p:pic>
        <p:nvPicPr>
          <p:cNvPr id="214" name="Google Shape;280;p14"/>
          <p:cNvPicPr/>
          <p:nvPr/>
        </p:nvPicPr>
        <p:blipFill>
          <a:blip r:embed="rId3"/>
          <a:stretch/>
        </p:blipFill>
        <p:spPr>
          <a:xfrm>
            <a:off x="7124040" y="5188680"/>
            <a:ext cx="187920" cy="183240"/>
          </a:xfrm>
          <a:prstGeom prst="rect">
            <a:avLst/>
          </a:prstGeom>
          <a:ln w="0">
            <a:noFill/>
          </a:ln>
        </p:spPr>
      </p:pic>
      <p:pic>
        <p:nvPicPr>
          <p:cNvPr id="215" name="Image 5"/>
          <p:cNvPicPr/>
          <p:nvPr/>
        </p:nvPicPr>
        <p:blipFill>
          <a:blip r:embed="rId4"/>
          <a:stretch/>
        </p:blipFill>
        <p:spPr>
          <a:xfrm>
            <a:off x="5092560" y="3565800"/>
            <a:ext cx="187560" cy="189720"/>
          </a:xfrm>
          <a:prstGeom prst="rect">
            <a:avLst/>
          </a:prstGeom>
          <a:ln w="0">
            <a:noFill/>
          </a:ln>
        </p:spPr>
      </p:pic>
      <p:sp>
        <p:nvSpPr>
          <p:cNvPr id="216" name="Google Shape;279;p14"/>
          <p:cNvSpPr/>
          <p:nvPr/>
        </p:nvSpPr>
        <p:spPr>
          <a:xfrm>
            <a:off x="8435880" y="5629320"/>
            <a:ext cx="348840" cy="344520"/>
          </a:xfrm>
          <a:prstGeom prst="ellipse">
            <a:avLst/>
          </a:prstGeom>
          <a:solidFill>
            <a:srgbClr val="F9931B"/>
          </a:solid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endParaRPr lang="fr-FR" sz="1800" b="0" strike="noStrike" spc="-1">
              <a:solidFill>
                <a:srgbClr val="EF5A27"/>
              </a:solidFill>
              <a:highlight>
                <a:srgbClr val="EF5A27"/>
              </a:highlight>
              <a:latin typeface="Calibri"/>
              <a:ea typeface="Calibri"/>
            </a:endParaRPr>
          </a:p>
        </p:txBody>
      </p:sp>
      <p:pic>
        <p:nvPicPr>
          <p:cNvPr id="217" name="Google Shape;280;p14"/>
          <p:cNvPicPr/>
          <p:nvPr/>
        </p:nvPicPr>
        <p:blipFill>
          <a:blip r:embed="rId3"/>
          <a:stretch/>
        </p:blipFill>
        <p:spPr>
          <a:xfrm>
            <a:off x="8516520" y="5709960"/>
            <a:ext cx="187920" cy="183240"/>
          </a:xfrm>
          <a:prstGeom prst="rect">
            <a:avLst/>
          </a:prstGeom>
          <a:ln w="0">
            <a:noFill/>
          </a:ln>
        </p:spPr>
      </p:pic>
      <p:pic>
        <p:nvPicPr>
          <p:cNvPr id="218" name="Google Shape;147;p5"/>
          <p:cNvPicPr/>
          <p:nvPr/>
        </p:nvPicPr>
        <p:blipFill>
          <a:blip r:embed="rId5"/>
          <a:stretch/>
        </p:blipFill>
        <p:spPr>
          <a:xfrm>
            <a:off x="1218960" y="48600"/>
            <a:ext cx="647280" cy="826200"/>
          </a:xfrm>
          <a:prstGeom prst="rect">
            <a:avLst/>
          </a:prstGeom>
          <a:ln w="0">
            <a:noFill/>
          </a:ln>
        </p:spPr>
      </p:pic>
      <p:sp>
        <p:nvSpPr>
          <p:cNvPr id="219" name="Google Shape;148;p5"/>
          <p:cNvSpPr/>
          <p:nvPr/>
        </p:nvSpPr>
        <p:spPr>
          <a:xfrm>
            <a:off x="2209680" y="9360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 temps passé sur les écrans</a:t>
            </a:r>
            <a:endParaRPr lang="fr-FR" sz="5000" b="0" strike="noStrike" spc="-1">
              <a:solidFill>
                <a:srgbClr val="000000"/>
              </a:solidFill>
              <a:latin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PlaceHolder 1"/>
          <p:cNvSpPr>
            <a:spLocks noGrp="1"/>
          </p:cNvSpPr>
          <p:nvPr>
            <p:ph type="sldNum" idx="78"/>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F5AE5640-29EF-4E18-8273-FBE9BD131FD7}" type="slidenum">
              <a:rPr lang="fr-FR" sz="1200" b="0" strike="noStrike" spc="-1">
                <a:solidFill>
                  <a:srgbClr val="888888"/>
                </a:solidFill>
                <a:latin typeface="Calibri"/>
                <a:ea typeface="Calibri"/>
              </a:rPr>
              <a:t>16</a:t>
            </a:fld>
            <a:endParaRPr lang="fr-FR" sz="1200" b="0" strike="noStrike" spc="-1">
              <a:solidFill>
                <a:srgbClr val="000000"/>
              </a:solidFill>
              <a:latin typeface="Calibri"/>
            </a:endParaRPr>
          </a:p>
        </p:txBody>
      </p:sp>
      <p:sp>
        <p:nvSpPr>
          <p:cNvPr id="221" name="PlaceHolder 2"/>
          <p:cNvSpPr>
            <a:spLocks noGrp="1"/>
          </p:cNvSpPr>
          <p:nvPr>
            <p:ph type="dt" idx="79"/>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C29BAB58-0FF8-457C-824A-A3EC500233F0}"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222" name="PlaceHolder 3"/>
          <p:cNvSpPr>
            <a:spLocks noGrp="1"/>
          </p:cNvSpPr>
          <p:nvPr>
            <p:ph type="ftr" idx="80"/>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
        <p:nvSpPr>
          <p:cNvPr id="223" name="Google Shape;291;p15"/>
          <p:cNvSpPr/>
          <p:nvPr/>
        </p:nvSpPr>
        <p:spPr>
          <a:xfrm>
            <a:off x="3517200" y="2354040"/>
            <a:ext cx="5015520" cy="15544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 Rappel des bonnes pratiques : </a:t>
            </a:r>
            <a:endParaRPr lang="fr-FR" sz="3200" b="0" strike="noStrike" spc="-1">
              <a:solidFill>
                <a:srgbClr val="000000"/>
              </a:solidFill>
              <a:latin typeface="Calibri"/>
            </a:endParaRPr>
          </a:p>
          <a:p>
            <a:pPr algn="ctr">
              <a:lnSpc>
                <a:spcPct val="100000"/>
              </a:lnSpc>
              <a:tabLst>
                <a:tab pos="0" algn="l"/>
              </a:tabLst>
            </a:pPr>
            <a:r>
              <a:rPr lang="fr-FR" sz="3200" b="1" strike="noStrike" spc="-1">
                <a:solidFill>
                  <a:srgbClr val="007C3B"/>
                </a:solidFill>
                <a:latin typeface="Calibri"/>
                <a:ea typeface="Calibri"/>
              </a:rPr>
              <a:t>La règle des 4 « pas »</a:t>
            </a:r>
            <a:endParaRPr lang="fr-FR" sz="3200" b="0" strike="noStrike" spc="-1">
              <a:solidFill>
                <a:srgbClr val="000000"/>
              </a:solidFill>
              <a:latin typeface="Calibri"/>
            </a:endParaRPr>
          </a:p>
        </p:txBody>
      </p:sp>
      <p:pic>
        <p:nvPicPr>
          <p:cNvPr id="224" name="Google Shape;147;p5"/>
          <p:cNvPicPr/>
          <p:nvPr/>
        </p:nvPicPr>
        <p:blipFill>
          <a:blip r:embed="rId2"/>
          <a:stretch/>
        </p:blipFill>
        <p:spPr>
          <a:xfrm>
            <a:off x="1218960" y="48600"/>
            <a:ext cx="647280" cy="826200"/>
          </a:xfrm>
          <a:prstGeom prst="rect">
            <a:avLst/>
          </a:prstGeom>
          <a:ln w="0">
            <a:noFill/>
          </a:ln>
        </p:spPr>
      </p:pic>
      <p:sp>
        <p:nvSpPr>
          <p:cNvPr id="225" name="Google Shape;148;p5"/>
          <p:cNvSpPr/>
          <p:nvPr/>
        </p:nvSpPr>
        <p:spPr>
          <a:xfrm>
            <a:off x="2209680" y="9360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 temps passé sur les écrans</a:t>
            </a:r>
            <a:endParaRPr lang="fr-FR" sz="5000" b="0" strike="noStrike" spc="-1">
              <a:solidFill>
                <a:srgbClr val="000000"/>
              </a:solidFill>
              <a:latin typeface="Calibri"/>
            </a:endParaRPr>
          </a:p>
        </p:txBody>
      </p:sp>
      <p:cxnSp>
        <p:nvCxnSpPr>
          <p:cNvPr id="226" name="Google Shape;271;p14"/>
          <p:cNvCxnSpPr/>
          <p:nvPr/>
        </p:nvCxnSpPr>
        <p:spPr>
          <a:xfrm>
            <a:off x="838080" y="1233360"/>
            <a:ext cx="10515960" cy="360"/>
          </a:xfrm>
          <a:prstGeom prst="straightConnector1">
            <a:avLst/>
          </a:prstGeom>
          <a:ln w="76200">
            <a:solidFill>
              <a:srgbClr val="004AAD"/>
            </a:solidFill>
            <a:miter/>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PlaceHolder 1"/>
          <p:cNvSpPr>
            <a:spLocks noGrp="1"/>
          </p:cNvSpPr>
          <p:nvPr>
            <p:ph type="sldNum" idx="81"/>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75F626B0-9970-45C6-80E9-B0C66533943C}" type="slidenum">
              <a:rPr lang="fr-FR" sz="1200" b="0" strike="noStrike" spc="-1">
                <a:solidFill>
                  <a:srgbClr val="888888"/>
                </a:solidFill>
                <a:latin typeface="Calibri"/>
                <a:ea typeface="Calibri"/>
              </a:rPr>
              <a:t>17</a:t>
            </a:fld>
            <a:endParaRPr lang="fr-FR" sz="1200" b="0" strike="noStrike" spc="-1">
              <a:solidFill>
                <a:srgbClr val="000000"/>
              </a:solidFill>
              <a:latin typeface="Calibri"/>
            </a:endParaRPr>
          </a:p>
        </p:txBody>
      </p:sp>
      <p:sp>
        <p:nvSpPr>
          <p:cNvPr id="228" name="PlaceHolder 2"/>
          <p:cNvSpPr>
            <a:spLocks noGrp="1"/>
          </p:cNvSpPr>
          <p:nvPr>
            <p:ph type="dt" idx="82"/>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DC2C7147-1E77-46FB-BE40-AE1A816F1650}"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229" name="PlaceHolder 3"/>
          <p:cNvSpPr>
            <a:spLocks noGrp="1"/>
          </p:cNvSpPr>
          <p:nvPr>
            <p:ph type="ftr" idx="83"/>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
        <p:nvSpPr>
          <p:cNvPr id="230" name="Google Shape;291;p15"/>
          <p:cNvSpPr/>
          <p:nvPr/>
        </p:nvSpPr>
        <p:spPr>
          <a:xfrm>
            <a:off x="0" y="823680"/>
            <a:ext cx="5015520" cy="15544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 Rappel des bonnes pratiques : </a:t>
            </a:r>
            <a:endParaRPr lang="fr-FR" sz="3200" b="0" strike="noStrike" spc="-1">
              <a:solidFill>
                <a:srgbClr val="000000"/>
              </a:solidFill>
              <a:latin typeface="Calibri"/>
            </a:endParaRPr>
          </a:p>
          <a:p>
            <a:pPr algn="ctr">
              <a:lnSpc>
                <a:spcPct val="100000"/>
              </a:lnSpc>
              <a:tabLst>
                <a:tab pos="0" algn="l"/>
              </a:tabLst>
            </a:pPr>
            <a:r>
              <a:rPr lang="fr-FR" sz="3200" b="1" strike="noStrike" spc="-1">
                <a:solidFill>
                  <a:srgbClr val="007C3B"/>
                </a:solidFill>
                <a:latin typeface="Calibri"/>
                <a:ea typeface="Calibri"/>
              </a:rPr>
              <a:t>La règle des 4 « pas »</a:t>
            </a:r>
            <a:endParaRPr lang="fr-FR" sz="3200" b="0" strike="noStrike" spc="-1">
              <a:solidFill>
                <a:srgbClr val="000000"/>
              </a:solidFill>
              <a:latin typeface="Calibri"/>
            </a:endParaRPr>
          </a:p>
        </p:txBody>
      </p:sp>
      <p:pic>
        <p:nvPicPr>
          <p:cNvPr id="231" name="Google Shape;292;p15"/>
          <p:cNvPicPr/>
          <p:nvPr/>
        </p:nvPicPr>
        <p:blipFill>
          <a:blip r:embed="rId2"/>
          <a:stretch/>
        </p:blipFill>
        <p:spPr>
          <a:xfrm>
            <a:off x="4695480" y="0"/>
            <a:ext cx="4851720" cy="6857640"/>
          </a:xfrm>
          <a:prstGeom prst="rect">
            <a:avLst/>
          </a:prstGeom>
          <a:ln w="0">
            <a:noFill/>
          </a:ln>
        </p:spPr>
      </p:pic>
      <p:sp>
        <p:nvSpPr>
          <p:cNvPr id="232" name="Flèche : angle droit 2"/>
          <p:cNvSpPr/>
          <p:nvPr/>
        </p:nvSpPr>
        <p:spPr>
          <a:xfrm rot="5400000">
            <a:off x="3088440" y="2701080"/>
            <a:ext cx="1068120" cy="1031760"/>
          </a:xfrm>
          <a:prstGeom prst="bentUpArrow">
            <a:avLst>
              <a:gd name="adj1" fmla="val 25000"/>
              <a:gd name="adj2" fmla="val 25000"/>
              <a:gd name="adj3" fmla="val 25000"/>
            </a:avLst>
          </a:prstGeom>
          <a:solidFill>
            <a:srgbClr val="70AD47"/>
          </a:solidFill>
          <a:ln>
            <a:solidFill>
              <a:srgbClr val="007C3B"/>
            </a:solidFill>
            <a:round/>
          </a:ln>
        </p:spPr>
        <p:style>
          <a:lnRef idx="2">
            <a:schemeClr val="accent6">
              <a:shade val="15000"/>
            </a:schemeClr>
          </a:lnRef>
          <a:fillRef idx="1">
            <a:schemeClr val="accent6"/>
          </a:fillRef>
          <a:effectRef idx="0">
            <a:schemeClr val="accent6"/>
          </a:effectRef>
          <a:fontRef idx="minor"/>
        </p:style>
        <p:txBody>
          <a:bodyPr lIns="90000" tIns="45000" rIns="90000" bIns="45000" anchor="ctr">
            <a:noAutofit/>
          </a:bodyPr>
          <a:lstStyle/>
          <a:p>
            <a:pPr algn="ctr">
              <a:lnSpc>
                <a:spcPct val="100000"/>
              </a:lnSpc>
            </a:pPr>
            <a:endParaRPr lang="fr-FR" sz="1400" b="0" strike="noStrike" spc="-1">
              <a:solidFill>
                <a:schemeClr val="lt1"/>
              </a:solidFill>
              <a:latin typeface="Arial"/>
              <a:ea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PlaceHolder 1"/>
          <p:cNvSpPr>
            <a:spLocks noGrp="1"/>
          </p:cNvSpPr>
          <p:nvPr>
            <p:ph type="sldNum" idx="84"/>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1761338E-C97C-4F2F-B57E-3CBD0BFEFB35}" type="slidenum">
              <a:rPr lang="fr-FR" sz="1200" b="0" strike="noStrike" spc="-1">
                <a:solidFill>
                  <a:srgbClr val="888888"/>
                </a:solidFill>
                <a:latin typeface="Calibri"/>
                <a:ea typeface="Calibri"/>
              </a:rPr>
              <a:t>18</a:t>
            </a:fld>
            <a:endParaRPr lang="fr-FR" sz="1200" b="0" strike="noStrike" spc="-1">
              <a:solidFill>
                <a:srgbClr val="000000"/>
              </a:solidFill>
              <a:latin typeface="Calibri"/>
            </a:endParaRPr>
          </a:p>
        </p:txBody>
      </p:sp>
      <p:sp>
        <p:nvSpPr>
          <p:cNvPr id="234" name="PlaceHolder 2"/>
          <p:cNvSpPr>
            <a:spLocks noGrp="1"/>
          </p:cNvSpPr>
          <p:nvPr>
            <p:ph type="dt" idx="85"/>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70F2F894-295C-4810-9573-31CDA7C675A4}"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235" name="Google Shape;355;p20"/>
          <p:cNvSpPr/>
          <p:nvPr/>
        </p:nvSpPr>
        <p:spPr>
          <a:xfrm>
            <a:off x="3137760" y="1187280"/>
            <a:ext cx="5015520" cy="10666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 Rappel des bonnes pratiques</a:t>
            </a:r>
            <a:endParaRPr lang="fr-FR" sz="3200" b="0" strike="noStrike" spc="-1">
              <a:solidFill>
                <a:srgbClr val="000000"/>
              </a:solidFill>
              <a:latin typeface="Calibri"/>
            </a:endParaRPr>
          </a:p>
        </p:txBody>
      </p:sp>
      <p:cxnSp>
        <p:nvCxnSpPr>
          <p:cNvPr id="236" name="Google Shape;356;p20"/>
          <p:cNvCxnSpPr/>
          <p:nvPr/>
        </p:nvCxnSpPr>
        <p:spPr>
          <a:xfrm>
            <a:off x="438840" y="1107000"/>
            <a:ext cx="10515960" cy="360"/>
          </a:xfrm>
          <a:prstGeom prst="straightConnector1">
            <a:avLst/>
          </a:prstGeom>
          <a:ln w="76200">
            <a:solidFill>
              <a:srgbClr val="004AAD"/>
            </a:solidFill>
            <a:miter/>
          </a:ln>
        </p:spPr>
      </p:cxnSp>
      <p:sp>
        <p:nvSpPr>
          <p:cNvPr id="237" name="Google Shape;357;p20"/>
          <p:cNvSpPr/>
          <p:nvPr/>
        </p:nvSpPr>
        <p:spPr>
          <a:xfrm>
            <a:off x="2380320" y="2239920"/>
            <a:ext cx="7912800" cy="82260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0" strike="noStrike" spc="-1">
                <a:solidFill>
                  <a:schemeClr val="dk1"/>
                </a:solidFill>
                <a:latin typeface="Calibri"/>
                <a:ea typeface="Calibri"/>
              </a:rPr>
              <a:t>👉 </a:t>
            </a:r>
            <a:r>
              <a:rPr lang="fr-FR" sz="2400" b="1" strike="noStrike" spc="-1">
                <a:solidFill>
                  <a:srgbClr val="004AAD"/>
                </a:solidFill>
                <a:latin typeface="Calibri"/>
                <a:ea typeface="Calibri"/>
              </a:rPr>
              <a:t>Choisir </a:t>
            </a:r>
            <a:r>
              <a:rPr lang="fr-FR" sz="2400" b="0" strike="noStrike" spc="-1">
                <a:solidFill>
                  <a:schemeClr val="dk1"/>
                </a:solidFill>
                <a:latin typeface="Calibri"/>
                <a:ea typeface="Calibri"/>
              </a:rPr>
              <a:t>des applications ludiques</a:t>
            </a:r>
            <a:endParaRPr lang="fr-FR" sz="2400" b="0" strike="noStrike" spc="-1">
              <a:solidFill>
                <a:srgbClr val="000000"/>
              </a:solidFill>
              <a:latin typeface="Calibri"/>
            </a:endParaRPr>
          </a:p>
          <a:p>
            <a:pPr>
              <a:lnSpc>
                <a:spcPct val="100000"/>
              </a:lnSpc>
              <a:tabLst>
                <a:tab pos="0" algn="l"/>
              </a:tabLst>
            </a:pPr>
            <a:endParaRPr lang="fr-FR" sz="2400" b="0" strike="noStrike" spc="-1">
              <a:solidFill>
                <a:srgbClr val="000000"/>
              </a:solidFill>
              <a:latin typeface="Calibri"/>
            </a:endParaRPr>
          </a:p>
        </p:txBody>
      </p:sp>
      <p:pic>
        <p:nvPicPr>
          <p:cNvPr id="238" name="Google Shape;147;p5"/>
          <p:cNvPicPr/>
          <p:nvPr/>
        </p:nvPicPr>
        <p:blipFill>
          <a:blip r:embed="rId2"/>
          <a:stretch/>
        </p:blipFill>
        <p:spPr>
          <a:xfrm>
            <a:off x="1218960" y="48600"/>
            <a:ext cx="647280" cy="826200"/>
          </a:xfrm>
          <a:prstGeom prst="rect">
            <a:avLst/>
          </a:prstGeom>
          <a:ln w="0">
            <a:noFill/>
          </a:ln>
        </p:spPr>
      </p:pic>
      <p:sp>
        <p:nvSpPr>
          <p:cNvPr id="239" name="Google Shape;148;p5"/>
          <p:cNvSpPr/>
          <p:nvPr/>
        </p:nvSpPr>
        <p:spPr>
          <a:xfrm>
            <a:off x="2209680" y="9360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 temps passé sur les écrans</a:t>
            </a:r>
            <a:endParaRPr lang="fr-FR" sz="5000" b="0" strike="noStrike" spc="-1">
              <a:solidFill>
                <a:srgbClr val="000000"/>
              </a:solidFill>
              <a:latin typeface="Calibri"/>
            </a:endParaRPr>
          </a:p>
        </p:txBody>
      </p:sp>
      <p:sp>
        <p:nvSpPr>
          <p:cNvPr id="240" name="PlaceHolder 3"/>
          <p:cNvSpPr>
            <a:spLocks noGrp="1"/>
          </p:cNvSpPr>
          <p:nvPr>
            <p:ph type="ftr" idx="86"/>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PlaceHolder 1"/>
          <p:cNvSpPr>
            <a:spLocks noGrp="1"/>
          </p:cNvSpPr>
          <p:nvPr>
            <p:ph type="sldNum" idx="87"/>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BBD42F55-32E8-4684-9EC7-D165952D50B2}" type="slidenum">
              <a:rPr lang="fr-FR" sz="1200" b="0" strike="noStrike" spc="-1">
                <a:solidFill>
                  <a:srgbClr val="888888"/>
                </a:solidFill>
                <a:latin typeface="Calibri"/>
                <a:ea typeface="Calibri"/>
              </a:rPr>
              <a:t>19</a:t>
            </a:fld>
            <a:endParaRPr lang="fr-FR" sz="1200" b="0" strike="noStrike" spc="-1">
              <a:solidFill>
                <a:srgbClr val="000000"/>
              </a:solidFill>
              <a:latin typeface="Calibri"/>
            </a:endParaRPr>
          </a:p>
        </p:txBody>
      </p:sp>
      <p:sp>
        <p:nvSpPr>
          <p:cNvPr id="242" name="PlaceHolder 2"/>
          <p:cNvSpPr>
            <a:spLocks noGrp="1"/>
          </p:cNvSpPr>
          <p:nvPr>
            <p:ph type="dt" idx="88"/>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CA592E81-F2D9-4856-AC51-F14A7BE3574B}"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243" name="Google Shape;355;p20"/>
          <p:cNvSpPr/>
          <p:nvPr/>
        </p:nvSpPr>
        <p:spPr>
          <a:xfrm>
            <a:off x="3137760" y="1187280"/>
            <a:ext cx="5015520" cy="10666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 Rappel des bonnes pratiques</a:t>
            </a:r>
            <a:endParaRPr lang="fr-FR" sz="3200" b="0" strike="noStrike" spc="-1">
              <a:solidFill>
                <a:srgbClr val="000000"/>
              </a:solidFill>
              <a:latin typeface="Calibri"/>
            </a:endParaRPr>
          </a:p>
        </p:txBody>
      </p:sp>
      <p:cxnSp>
        <p:nvCxnSpPr>
          <p:cNvPr id="244" name="Google Shape;356;p20"/>
          <p:cNvCxnSpPr/>
          <p:nvPr/>
        </p:nvCxnSpPr>
        <p:spPr>
          <a:xfrm>
            <a:off x="438840" y="1107000"/>
            <a:ext cx="10515960" cy="360"/>
          </a:xfrm>
          <a:prstGeom prst="straightConnector1">
            <a:avLst/>
          </a:prstGeom>
          <a:ln w="76200">
            <a:solidFill>
              <a:srgbClr val="004AAD"/>
            </a:solidFill>
            <a:miter/>
          </a:ln>
        </p:spPr>
      </p:cxnSp>
      <p:sp>
        <p:nvSpPr>
          <p:cNvPr id="245" name="Google Shape;357;p20"/>
          <p:cNvSpPr/>
          <p:nvPr/>
        </p:nvSpPr>
        <p:spPr>
          <a:xfrm>
            <a:off x="2380320" y="2239920"/>
            <a:ext cx="7912800" cy="155412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0" strike="noStrike" spc="-1">
                <a:solidFill>
                  <a:schemeClr val="dk1"/>
                </a:solidFill>
                <a:latin typeface="Calibri"/>
                <a:ea typeface="Calibri"/>
              </a:rPr>
              <a:t>👉 </a:t>
            </a:r>
            <a:r>
              <a:rPr lang="fr-FR" sz="2400" b="1" strike="noStrike" spc="-1">
                <a:solidFill>
                  <a:srgbClr val="004AAD"/>
                </a:solidFill>
                <a:latin typeface="Calibri"/>
                <a:ea typeface="Calibri"/>
              </a:rPr>
              <a:t>Choisir </a:t>
            </a:r>
            <a:r>
              <a:rPr lang="fr-FR" sz="2400" b="0" strike="noStrike" spc="-1">
                <a:solidFill>
                  <a:schemeClr val="dk1"/>
                </a:solidFill>
                <a:latin typeface="Calibri"/>
                <a:ea typeface="Calibri"/>
              </a:rPr>
              <a:t>des applications ludiques</a:t>
            </a:r>
            <a:endParaRPr lang="fr-FR" sz="2400" b="0" strike="noStrike" spc="-1">
              <a:solidFill>
                <a:srgbClr val="000000"/>
              </a:solidFill>
              <a:latin typeface="Calibri"/>
            </a:endParaRPr>
          </a:p>
          <a:p>
            <a:pPr>
              <a:lnSpc>
                <a:spcPct val="100000"/>
              </a:lnSpc>
              <a:tabLst>
                <a:tab pos="0" algn="l"/>
              </a:tabLst>
            </a:pP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a:t>
            </a:r>
            <a:r>
              <a:rPr lang="fr-FR" sz="2400" b="1" strike="noStrike" spc="-1">
                <a:solidFill>
                  <a:srgbClr val="004AAD"/>
                </a:solidFill>
                <a:latin typeface="Calibri"/>
                <a:ea typeface="Calibri"/>
              </a:rPr>
              <a:t>Partager</a:t>
            </a:r>
            <a:r>
              <a:rPr lang="fr-FR" sz="2400" b="0" strike="noStrike" spc="-1">
                <a:solidFill>
                  <a:schemeClr val="dk1"/>
                </a:solidFill>
                <a:latin typeface="Calibri"/>
                <a:ea typeface="Calibri"/>
              </a:rPr>
              <a:t> des moments sur les écrans avec les enfants</a:t>
            </a:r>
            <a:endParaRPr lang="fr-FR" sz="2400" b="0" strike="noStrike" spc="-1">
              <a:solidFill>
                <a:srgbClr val="000000"/>
              </a:solidFill>
              <a:latin typeface="Calibri"/>
            </a:endParaRPr>
          </a:p>
          <a:p>
            <a:pPr>
              <a:lnSpc>
                <a:spcPct val="100000"/>
              </a:lnSpc>
              <a:tabLst>
                <a:tab pos="0" algn="l"/>
              </a:tabLst>
            </a:pPr>
            <a:endParaRPr lang="fr-FR" sz="2400" b="0" strike="noStrike" spc="-1">
              <a:solidFill>
                <a:srgbClr val="000000"/>
              </a:solidFill>
              <a:latin typeface="Calibri"/>
            </a:endParaRPr>
          </a:p>
        </p:txBody>
      </p:sp>
      <p:pic>
        <p:nvPicPr>
          <p:cNvPr id="246" name="Google Shape;147;p5"/>
          <p:cNvPicPr/>
          <p:nvPr/>
        </p:nvPicPr>
        <p:blipFill>
          <a:blip r:embed="rId2"/>
          <a:stretch/>
        </p:blipFill>
        <p:spPr>
          <a:xfrm>
            <a:off x="1218960" y="48600"/>
            <a:ext cx="647280" cy="826200"/>
          </a:xfrm>
          <a:prstGeom prst="rect">
            <a:avLst/>
          </a:prstGeom>
          <a:ln w="0">
            <a:noFill/>
          </a:ln>
        </p:spPr>
      </p:pic>
      <p:sp>
        <p:nvSpPr>
          <p:cNvPr id="247" name="Google Shape;148;p5"/>
          <p:cNvSpPr/>
          <p:nvPr/>
        </p:nvSpPr>
        <p:spPr>
          <a:xfrm>
            <a:off x="2209680" y="9360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 temps passé sur les écrans</a:t>
            </a:r>
            <a:endParaRPr lang="fr-FR" sz="5000" b="0" strike="noStrike" spc="-1">
              <a:solidFill>
                <a:srgbClr val="000000"/>
              </a:solidFill>
              <a:latin typeface="Calibri"/>
            </a:endParaRPr>
          </a:p>
        </p:txBody>
      </p:sp>
      <p:sp>
        <p:nvSpPr>
          <p:cNvPr id="248" name="PlaceHolder 3"/>
          <p:cNvSpPr>
            <a:spLocks noGrp="1"/>
          </p:cNvSpPr>
          <p:nvPr>
            <p:ph type="ftr" idx="89"/>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Google Shape;88;p1"/>
          <p:cNvSpPr/>
          <p:nvPr/>
        </p:nvSpPr>
        <p:spPr>
          <a:xfrm>
            <a:off x="770040" y="525240"/>
            <a:ext cx="10651680" cy="5806800"/>
          </a:xfrm>
          <a:prstGeom prst="rect">
            <a:avLst/>
          </a:prstGeom>
          <a:solidFill>
            <a:srgbClr val="004AAD"/>
          </a:solidFill>
          <a:ln w="12700">
            <a:solidFill>
              <a:srgbClr val="004AAD"/>
            </a:solidFill>
            <a:miter/>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endParaRPr lang="fr-FR" sz="1800" b="0" strike="noStrike" spc="-1">
              <a:solidFill>
                <a:schemeClr val="lt1"/>
              </a:solidFill>
              <a:latin typeface="Calibri"/>
              <a:ea typeface="Calibri"/>
            </a:endParaRPr>
          </a:p>
        </p:txBody>
      </p:sp>
      <p:sp>
        <p:nvSpPr>
          <p:cNvPr id="78" name="PlaceHolder 1"/>
          <p:cNvSpPr>
            <a:spLocks noGrp="1"/>
          </p:cNvSpPr>
          <p:nvPr>
            <p:ph type="title"/>
          </p:nvPr>
        </p:nvSpPr>
        <p:spPr>
          <a:xfrm>
            <a:off x="1362582" y="3721323"/>
            <a:ext cx="9466235" cy="857347"/>
          </a:xfrm>
          <a:prstGeom prst="rect">
            <a:avLst/>
          </a:prstGeom>
          <a:noFill/>
          <a:ln w="0">
            <a:noFill/>
          </a:ln>
        </p:spPr>
        <p:txBody>
          <a:bodyPr anchor="b">
            <a:noAutofit/>
          </a:bodyPr>
          <a:lstStyle/>
          <a:p>
            <a:pPr indent="0" algn="ctr">
              <a:lnSpc>
                <a:spcPct val="90000"/>
              </a:lnSpc>
              <a:buNone/>
              <a:tabLst>
                <a:tab pos="0" algn="l"/>
              </a:tabLst>
            </a:pPr>
            <a:r>
              <a:rPr lang="fr-FR" sz="7200" b="0" strike="noStrike" spc="-1" dirty="0">
                <a:solidFill>
                  <a:schemeClr val="lt1"/>
                </a:solidFill>
                <a:latin typeface="Courgette"/>
                <a:ea typeface="Courgette"/>
              </a:rPr>
              <a:t>Parentalité &amp; numérique</a:t>
            </a:r>
            <a:endParaRPr lang="fr-FR" sz="7200" b="0" strike="noStrike" spc="-1" dirty="0">
              <a:solidFill>
                <a:srgbClr val="000000"/>
              </a:solidFill>
              <a:latin typeface="Arial"/>
            </a:endParaRPr>
          </a:p>
        </p:txBody>
      </p:sp>
      <p:grpSp>
        <p:nvGrpSpPr>
          <p:cNvPr id="79" name="Google Shape;90;p1"/>
          <p:cNvGrpSpPr/>
          <p:nvPr/>
        </p:nvGrpSpPr>
        <p:grpSpPr>
          <a:xfrm>
            <a:off x="3193371" y="1823315"/>
            <a:ext cx="6031440" cy="1457280"/>
            <a:chOff x="3080160" y="1971360"/>
            <a:chExt cx="6031440" cy="1457280"/>
          </a:xfrm>
        </p:grpSpPr>
        <p:sp>
          <p:nvSpPr>
            <p:cNvPr id="80" name="Google Shape;91;p1"/>
            <p:cNvSpPr/>
            <p:nvPr/>
          </p:nvSpPr>
          <p:spPr>
            <a:xfrm>
              <a:off x="3080160" y="1971360"/>
              <a:ext cx="5927040" cy="1457280"/>
            </a:xfrm>
            <a:prstGeom prst="rect">
              <a:avLst/>
            </a:prstGeom>
            <a:solidFill>
              <a:schemeClr val="lt1"/>
            </a:solid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endParaRPr lang="fr-FR" sz="1800" b="0" strike="noStrike" spc="-1">
                <a:solidFill>
                  <a:schemeClr val="lt1"/>
                </a:solidFill>
                <a:latin typeface="Calibri"/>
                <a:ea typeface="Calibri"/>
              </a:endParaRPr>
            </a:p>
          </p:txBody>
        </p:sp>
        <p:grpSp>
          <p:nvGrpSpPr>
            <p:cNvPr id="81" name="Google Shape;92;p1"/>
            <p:cNvGrpSpPr/>
            <p:nvPr/>
          </p:nvGrpSpPr>
          <p:grpSpPr>
            <a:xfrm>
              <a:off x="3184560" y="1971360"/>
              <a:ext cx="5927040" cy="1457280"/>
              <a:chOff x="3184560" y="1971360"/>
              <a:chExt cx="5927040" cy="1457280"/>
            </a:xfrm>
          </p:grpSpPr>
          <p:pic>
            <p:nvPicPr>
              <p:cNvPr id="82" name="Google Shape;93;p1"/>
              <p:cNvPicPr/>
              <p:nvPr/>
            </p:nvPicPr>
            <p:blipFill>
              <a:blip r:embed="rId2"/>
              <a:stretch/>
            </p:blipFill>
            <p:spPr>
              <a:xfrm>
                <a:off x="3184560" y="2095200"/>
                <a:ext cx="780840" cy="1095120"/>
              </a:xfrm>
              <a:prstGeom prst="rect">
                <a:avLst/>
              </a:prstGeom>
              <a:ln w="0">
                <a:noFill/>
              </a:ln>
            </p:spPr>
          </p:pic>
          <p:pic>
            <p:nvPicPr>
              <p:cNvPr id="83" name="Google Shape;94;p1"/>
              <p:cNvPicPr/>
              <p:nvPr/>
            </p:nvPicPr>
            <p:blipFill>
              <a:blip r:embed="rId3"/>
              <a:stretch/>
            </p:blipFill>
            <p:spPr>
              <a:xfrm>
                <a:off x="4182840" y="2076120"/>
                <a:ext cx="1190520" cy="1133280"/>
              </a:xfrm>
              <a:prstGeom prst="rect">
                <a:avLst/>
              </a:prstGeom>
              <a:ln w="0">
                <a:noFill/>
              </a:ln>
            </p:spPr>
          </p:pic>
          <p:pic>
            <p:nvPicPr>
              <p:cNvPr id="84" name="Google Shape;95;p1"/>
              <p:cNvPicPr/>
              <p:nvPr/>
            </p:nvPicPr>
            <p:blipFill>
              <a:blip r:embed="rId4"/>
              <a:stretch/>
            </p:blipFill>
            <p:spPr>
              <a:xfrm>
                <a:off x="6692760" y="2095200"/>
                <a:ext cx="1295280" cy="1209600"/>
              </a:xfrm>
              <a:prstGeom prst="rect">
                <a:avLst/>
              </a:prstGeom>
              <a:ln w="0">
                <a:noFill/>
              </a:ln>
            </p:spPr>
          </p:pic>
          <p:pic>
            <p:nvPicPr>
              <p:cNvPr id="85" name="Google Shape;96;p1"/>
              <p:cNvPicPr/>
              <p:nvPr/>
            </p:nvPicPr>
            <p:blipFill>
              <a:blip r:embed="rId5"/>
              <a:stretch/>
            </p:blipFill>
            <p:spPr>
              <a:xfrm>
                <a:off x="7911720" y="1971360"/>
                <a:ext cx="1199880" cy="1457280"/>
              </a:xfrm>
              <a:prstGeom prst="rect">
                <a:avLst/>
              </a:prstGeom>
              <a:ln w="0">
                <a:noFill/>
              </a:ln>
            </p:spPr>
          </p:pic>
        </p:grpSp>
        <p:pic>
          <p:nvPicPr>
            <p:cNvPr id="86" name="Google Shape;97;p1"/>
            <p:cNvPicPr/>
            <p:nvPr/>
          </p:nvPicPr>
          <p:blipFill>
            <a:blip r:embed="rId6"/>
            <a:stretch/>
          </p:blipFill>
          <p:spPr>
            <a:xfrm>
              <a:off x="5583960" y="2148840"/>
              <a:ext cx="919440" cy="1072800"/>
            </a:xfrm>
            <a:prstGeom prst="rect">
              <a:avLst/>
            </a:prstGeom>
            <a:ln w="0">
              <a:noFill/>
            </a:ln>
          </p:spPr>
        </p:pic>
      </p:grpSp>
      <p:sp>
        <p:nvSpPr>
          <p:cNvPr id="87" name="Google Shape;98;p1"/>
          <p:cNvSpPr/>
          <p:nvPr/>
        </p:nvSpPr>
        <p:spPr>
          <a:xfrm>
            <a:off x="1523880" y="-698485"/>
            <a:ext cx="9143640" cy="262188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algn="ctr">
              <a:lnSpc>
                <a:spcPct val="90000"/>
              </a:lnSpc>
              <a:tabLst>
                <a:tab pos="0" algn="l"/>
              </a:tabLst>
            </a:pPr>
            <a:r>
              <a:rPr lang="fr-FR" sz="10000" b="0" strike="noStrike" spc="-1" dirty="0">
                <a:solidFill>
                  <a:schemeClr val="lt1"/>
                </a:solidFill>
                <a:latin typeface="Courgette"/>
                <a:ea typeface="Courgette"/>
              </a:rPr>
              <a:t>Bienvenue</a:t>
            </a:r>
            <a:endParaRPr lang="fr-FR" sz="10000" b="0" strike="noStrike" spc="-1" dirty="0">
              <a:solidFill>
                <a:srgbClr val="000000"/>
              </a:solidFill>
              <a:latin typeface="Calibri"/>
            </a:endParaRPr>
          </a:p>
        </p:txBody>
      </p:sp>
      <p:pic>
        <p:nvPicPr>
          <p:cNvPr id="2" name="Image 1">
            <a:extLst>
              <a:ext uri="{FF2B5EF4-FFF2-40B4-BE49-F238E27FC236}">
                <a16:creationId xmlns:a16="http://schemas.microsoft.com/office/drawing/2014/main" id="{4144D6AB-6F0A-3AFA-DB6F-BA9760B1E6D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939" b="30551"/>
          <a:stretch/>
        </p:blipFill>
        <p:spPr>
          <a:xfrm>
            <a:off x="5414097" y="5599655"/>
            <a:ext cx="1485588" cy="557257"/>
          </a:xfrm>
          <a:prstGeom prst="rect">
            <a:avLst/>
          </a:prstGeom>
        </p:spPr>
      </p:pic>
      <p:pic>
        <p:nvPicPr>
          <p:cNvPr id="3" name="Image 2">
            <a:extLst>
              <a:ext uri="{FF2B5EF4-FFF2-40B4-BE49-F238E27FC236}">
                <a16:creationId xmlns:a16="http://schemas.microsoft.com/office/drawing/2014/main" id="{D11C7768-8DC9-FBCB-1108-54D5263FEE3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779" r="18335"/>
          <a:stretch/>
        </p:blipFill>
        <p:spPr>
          <a:xfrm>
            <a:off x="10272507" y="5194980"/>
            <a:ext cx="1071213" cy="857347"/>
          </a:xfrm>
          <a:prstGeom prst="rect">
            <a:avLst/>
          </a:prstGeom>
        </p:spPr>
      </p:pic>
      <p:pic>
        <p:nvPicPr>
          <p:cNvPr id="4" name="Image 3">
            <a:extLst>
              <a:ext uri="{FF2B5EF4-FFF2-40B4-BE49-F238E27FC236}">
                <a16:creationId xmlns:a16="http://schemas.microsoft.com/office/drawing/2014/main" id="{6B316420-E50D-B34B-61AB-456DF5C9621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8280" y="4999419"/>
            <a:ext cx="1028604" cy="124847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PlaceHolder 1"/>
          <p:cNvSpPr>
            <a:spLocks noGrp="1"/>
          </p:cNvSpPr>
          <p:nvPr>
            <p:ph type="sldNum" idx="90"/>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5A8FF708-8234-4632-B3C3-5DF18B49C155}" type="slidenum">
              <a:rPr lang="fr-FR" sz="1200" b="0" strike="noStrike" spc="-1">
                <a:solidFill>
                  <a:srgbClr val="888888"/>
                </a:solidFill>
                <a:latin typeface="Calibri"/>
                <a:ea typeface="Calibri"/>
              </a:rPr>
              <a:t>20</a:t>
            </a:fld>
            <a:endParaRPr lang="fr-FR" sz="1200" b="0" strike="noStrike" spc="-1">
              <a:solidFill>
                <a:srgbClr val="000000"/>
              </a:solidFill>
              <a:latin typeface="Calibri"/>
            </a:endParaRPr>
          </a:p>
        </p:txBody>
      </p:sp>
      <p:sp>
        <p:nvSpPr>
          <p:cNvPr id="250" name="PlaceHolder 2"/>
          <p:cNvSpPr>
            <a:spLocks noGrp="1"/>
          </p:cNvSpPr>
          <p:nvPr>
            <p:ph type="dt" idx="91"/>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AEA6B314-7035-4A3B-BC9C-CAC8145BFECE}"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251" name="Google Shape;355;p20"/>
          <p:cNvSpPr/>
          <p:nvPr/>
        </p:nvSpPr>
        <p:spPr>
          <a:xfrm>
            <a:off x="3137760" y="1187280"/>
            <a:ext cx="5015520" cy="10666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 Rappel des bonnes pratiques</a:t>
            </a:r>
            <a:endParaRPr lang="fr-FR" sz="3200" b="0" strike="noStrike" spc="-1">
              <a:solidFill>
                <a:srgbClr val="000000"/>
              </a:solidFill>
              <a:latin typeface="Calibri"/>
            </a:endParaRPr>
          </a:p>
        </p:txBody>
      </p:sp>
      <p:cxnSp>
        <p:nvCxnSpPr>
          <p:cNvPr id="252" name="Google Shape;356;p20"/>
          <p:cNvCxnSpPr/>
          <p:nvPr/>
        </p:nvCxnSpPr>
        <p:spPr>
          <a:xfrm>
            <a:off x="438840" y="1107000"/>
            <a:ext cx="10515960" cy="360"/>
          </a:xfrm>
          <a:prstGeom prst="straightConnector1">
            <a:avLst/>
          </a:prstGeom>
          <a:ln w="76200">
            <a:solidFill>
              <a:srgbClr val="004AAD"/>
            </a:solidFill>
            <a:miter/>
          </a:ln>
        </p:spPr>
      </p:cxnSp>
      <p:sp>
        <p:nvSpPr>
          <p:cNvPr id="253" name="Google Shape;357;p20"/>
          <p:cNvSpPr/>
          <p:nvPr/>
        </p:nvSpPr>
        <p:spPr>
          <a:xfrm>
            <a:off x="2380320" y="2239920"/>
            <a:ext cx="7912800" cy="19198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0" strike="noStrike" spc="-1">
                <a:solidFill>
                  <a:schemeClr val="dk1"/>
                </a:solidFill>
                <a:latin typeface="Calibri"/>
                <a:ea typeface="Calibri"/>
              </a:rPr>
              <a:t>👉 </a:t>
            </a:r>
            <a:r>
              <a:rPr lang="fr-FR" sz="2400" b="1" strike="noStrike" spc="-1">
                <a:solidFill>
                  <a:srgbClr val="004AAD"/>
                </a:solidFill>
                <a:latin typeface="Calibri"/>
                <a:ea typeface="Calibri"/>
              </a:rPr>
              <a:t>Choisir </a:t>
            </a:r>
            <a:r>
              <a:rPr lang="fr-FR" sz="2400" b="0" strike="noStrike" spc="-1">
                <a:solidFill>
                  <a:schemeClr val="dk1"/>
                </a:solidFill>
                <a:latin typeface="Calibri"/>
                <a:ea typeface="Calibri"/>
              </a:rPr>
              <a:t>des applications ludiques</a:t>
            </a:r>
            <a:endParaRPr lang="fr-FR" sz="2400" b="0" strike="noStrike" spc="-1">
              <a:solidFill>
                <a:srgbClr val="000000"/>
              </a:solidFill>
              <a:latin typeface="Calibri"/>
            </a:endParaRPr>
          </a:p>
          <a:p>
            <a:pPr>
              <a:lnSpc>
                <a:spcPct val="100000"/>
              </a:lnSpc>
              <a:tabLst>
                <a:tab pos="0" algn="l"/>
              </a:tabLst>
            </a:pP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a:t>
            </a:r>
            <a:r>
              <a:rPr lang="fr-FR" sz="2400" b="1" strike="noStrike" spc="-1">
                <a:solidFill>
                  <a:srgbClr val="004AAD"/>
                </a:solidFill>
                <a:latin typeface="Calibri"/>
                <a:ea typeface="Calibri"/>
              </a:rPr>
              <a:t>Partager</a:t>
            </a:r>
            <a:r>
              <a:rPr lang="fr-FR" sz="2400" b="0" strike="noStrike" spc="-1">
                <a:solidFill>
                  <a:schemeClr val="dk1"/>
                </a:solidFill>
                <a:latin typeface="Calibri"/>
                <a:ea typeface="Calibri"/>
              </a:rPr>
              <a:t> des moments sur les écrans avec les enfants</a:t>
            </a:r>
            <a:endParaRPr lang="fr-FR" sz="2400" b="0" strike="noStrike" spc="-1">
              <a:solidFill>
                <a:srgbClr val="000000"/>
              </a:solidFill>
              <a:latin typeface="Calibri"/>
            </a:endParaRPr>
          </a:p>
          <a:p>
            <a:pPr>
              <a:lnSpc>
                <a:spcPct val="100000"/>
              </a:lnSpc>
              <a:tabLst>
                <a:tab pos="0" algn="l"/>
              </a:tabLst>
            </a:pP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a:t>
            </a:r>
            <a:r>
              <a:rPr lang="fr-FR" sz="2400" b="1" strike="noStrike" spc="-1">
                <a:solidFill>
                  <a:srgbClr val="004AAD"/>
                </a:solidFill>
                <a:latin typeface="Calibri"/>
                <a:ea typeface="Calibri"/>
              </a:rPr>
              <a:t>Valoriser</a:t>
            </a:r>
            <a:r>
              <a:rPr lang="fr-FR" sz="2400" b="0" strike="noStrike" spc="-1">
                <a:solidFill>
                  <a:schemeClr val="dk1"/>
                </a:solidFill>
                <a:latin typeface="Calibri"/>
                <a:ea typeface="Calibri"/>
              </a:rPr>
              <a:t> des activités hors numérique</a:t>
            </a:r>
            <a:endParaRPr lang="fr-FR" sz="2400" b="0" strike="noStrike" spc="-1">
              <a:solidFill>
                <a:srgbClr val="000000"/>
              </a:solidFill>
              <a:latin typeface="Calibri"/>
            </a:endParaRPr>
          </a:p>
        </p:txBody>
      </p:sp>
      <p:pic>
        <p:nvPicPr>
          <p:cNvPr id="254" name="Google Shape;147;p5"/>
          <p:cNvPicPr/>
          <p:nvPr/>
        </p:nvPicPr>
        <p:blipFill>
          <a:blip r:embed="rId2"/>
          <a:stretch/>
        </p:blipFill>
        <p:spPr>
          <a:xfrm>
            <a:off x="1218960" y="48600"/>
            <a:ext cx="647280" cy="826200"/>
          </a:xfrm>
          <a:prstGeom prst="rect">
            <a:avLst/>
          </a:prstGeom>
          <a:ln w="0">
            <a:noFill/>
          </a:ln>
        </p:spPr>
      </p:pic>
      <p:sp>
        <p:nvSpPr>
          <p:cNvPr id="255" name="Google Shape;148;p5"/>
          <p:cNvSpPr/>
          <p:nvPr/>
        </p:nvSpPr>
        <p:spPr>
          <a:xfrm>
            <a:off x="2209680" y="9360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 temps passé sur les écrans</a:t>
            </a:r>
            <a:endParaRPr lang="fr-FR" sz="5000" b="0" strike="noStrike" spc="-1">
              <a:solidFill>
                <a:srgbClr val="000000"/>
              </a:solidFill>
              <a:latin typeface="Calibri"/>
            </a:endParaRPr>
          </a:p>
        </p:txBody>
      </p:sp>
      <p:sp>
        <p:nvSpPr>
          <p:cNvPr id="256" name="PlaceHolder 3"/>
          <p:cNvSpPr>
            <a:spLocks noGrp="1"/>
          </p:cNvSpPr>
          <p:nvPr>
            <p:ph type="ftr" idx="92"/>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PlaceHolder 1"/>
          <p:cNvSpPr>
            <a:spLocks noGrp="1"/>
          </p:cNvSpPr>
          <p:nvPr>
            <p:ph type="sldNum" idx="93"/>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C09E6381-471E-4A53-86B2-4C9DC2B09DBF}" type="slidenum">
              <a:rPr lang="fr-FR" sz="1200" b="0" strike="noStrike" spc="-1">
                <a:solidFill>
                  <a:srgbClr val="888888"/>
                </a:solidFill>
                <a:latin typeface="Calibri"/>
                <a:ea typeface="Calibri"/>
              </a:rPr>
              <a:t>21</a:t>
            </a:fld>
            <a:endParaRPr lang="fr-FR" sz="1200" b="0" strike="noStrike" spc="-1">
              <a:solidFill>
                <a:srgbClr val="000000"/>
              </a:solidFill>
              <a:latin typeface="Calibri"/>
            </a:endParaRPr>
          </a:p>
        </p:txBody>
      </p:sp>
      <p:sp>
        <p:nvSpPr>
          <p:cNvPr id="258" name="PlaceHolder 2"/>
          <p:cNvSpPr>
            <a:spLocks noGrp="1"/>
          </p:cNvSpPr>
          <p:nvPr>
            <p:ph type="dt" idx="94"/>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5BC20933-78F9-4FBA-9D5A-EE14C88743F5}"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259" name="Google Shape;355;p20"/>
          <p:cNvSpPr/>
          <p:nvPr/>
        </p:nvSpPr>
        <p:spPr>
          <a:xfrm>
            <a:off x="3137760" y="1187280"/>
            <a:ext cx="5015520" cy="10666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 Rappel des bonnes pratiques</a:t>
            </a:r>
            <a:endParaRPr lang="fr-FR" sz="3200" b="0" strike="noStrike" spc="-1">
              <a:solidFill>
                <a:srgbClr val="000000"/>
              </a:solidFill>
              <a:latin typeface="Calibri"/>
            </a:endParaRPr>
          </a:p>
        </p:txBody>
      </p:sp>
      <p:cxnSp>
        <p:nvCxnSpPr>
          <p:cNvPr id="260" name="Google Shape;356;p20"/>
          <p:cNvCxnSpPr/>
          <p:nvPr/>
        </p:nvCxnSpPr>
        <p:spPr>
          <a:xfrm>
            <a:off x="438840" y="1107000"/>
            <a:ext cx="10515960" cy="360"/>
          </a:xfrm>
          <a:prstGeom prst="straightConnector1">
            <a:avLst/>
          </a:prstGeom>
          <a:ln w="76200">
            <a:solidFill>
              <a:srgbClr val="004AAD"/>
            </a:solidFill>
            <a:miter/>
          </a:ln>
        </p:spPr>
      </p:cxnSp>
      <p:sp>
        <p:nvSpPr>
          <p:cNvPr id="261" name="Google Shape;357;p20"/>
          <p:cNvSpPr/>
          <p:nvPr/>
        </p:nvSpPr>
        <p:spPr>
          <a:xfrm>
            <a:off x="2380320" y="2239920"/>
            <a:ext cx="7912800" cy="301716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0" strike="noStrike" spc="-1">
                <a:solidFill>
                  <a:schemeClr val="dk1"/>
                </a:solidFill>
                <a:latin typeface="Calibri"/>
                <a:ea typeface="Calibri"/>
              </a:rPr>
              <a:t>👉 </a:t>
            </a:r>
            <a:r>
              <a:rPr lang="fr-FR" sz="2400" b="1" strike="noStrike" spc="-1">
                <a:solidFill>
                  <a:srgbClr val="004AAD"/>
                </a:solidFill>
                <a:latin typeface="Calibri"/>
                <a:ea typeface="Calibri"/>
              </a:rPr>
              <a:t>Choisir </a:t>
            </a:r>
            <a:r>
              <a:rPr lang="fr-FR" sz="2400" b="0" strike="noStrike" spc="-1">
                <a:solidFill>
                  <a:schemeClr val="dk1"/>
                </a:solidFill>
                <a:latin typeface="Calibri"/>
                <a:ea typeface="Calibri"/>
              </a:rPr>
              <a:t>des applications ludiques</a:t>
            </a:r>
            <a:endParaRPr lang="fr-FR" sz="2400" b="0" strike="noStrike" spc="-1">
              <a:solidFill>
                <a:srgbClr val="000000"/>
              </a:solidFill>
              <a:latin typeface="Calibri"/>
            </a:endParaRPr>
          </a:p>
          <a:p>
            <a:pPr>
              <a:lnSpc>
                <a:spcPct val="100000"/>
              </a:lnSpc>
              <a:tabLst>
                <a:tab pos="0" algn="l"/>
              </a:tabLst>
            </a:pP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a:t>
            </a:r>
            <a:r>
              <a:rPr lang="fr-FR" sz="2400" b="1" strike="noStrike" spc="-1">
                <a:solidFill>
                  <a:srgbClr val="004AAD"/>
                </a:solidFill>
                <a:latin typeface="Calibri"/>
                <a:ea typeface="Calibri"/>
              </a:rPr>
              <a:t>Partager</a:t>
            </a:r>
            <a:r>
              <a:rPr lang="fr-FR" sz="2400" b="0" strike="noStrike" spc="-1">
                <a:solidFill>
                  <a:schemeClr val="dk1"/>
                </a:solidFill>
                <a:latin typeface="Calibri"/>
                <a:ea typeface="Calibri"/>
              </a:rPr>
              <a:t> des moments sur les écrans avec les enfants</a:t>
            </a:r>
            <a:endParaRPr lang="fr-FR" sz="2400" b="0" strike="noStrike" spc="-1">
              <a:solidFill>
                <a:srgbClr val="000000"/>
              </a:solidFill>
              <a:latin typeface="Calibri"/>
            </a:endParaRPr>
          </a:p>
          <a:p>
            <a:pPr>
              <a:lnSpc>
                <a:spcPct val="100000"/>
              </a:lnSpc>
              <a:tabLst>
                <a:tab pos="0" algn="l"/>
              </a:tabLst>
            </a:pP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a:t>
            </a:r>
            <a:r>
              <a:rPr lang="fr-FR" sz="2400" b="1" strike="noStrike" spc="-1">
                <a:solidFill>
                  <a:srgbClr val="004AAD"/>
                </a:solidFill>
                <a:latin typeface="Calibri"/>
                <a:ea typeface="Calibri"/>
              </a:rPr>
              <a:t>Valoriser</a:t>
            </a:r>
            <a:r>
              <a:rPr lang="fr-FR" sz="2400" b="0" strike="noStrike" spc="-1">
                <a:solidFill>
                  <a:schemeClr val="dk1"/>
                </a:solidFill>
                <a:latin typeface="Calibri"/>
                <a:ea typeface="Calibri"/>
              </a:rPr>
              <a:t> des activités hors numérique</a:t>
            </a:r>
            <a:endParaRPr lang="fr-FR" sz="2400" b="0" strike="noStrike" spc="-1">
              <a:solidFill>
                <a:srgbClr val="000000"/>
              </a:solidFill>
              <a:latin typeface="Calibri"/>
            </a:endParaRPr>
          </a:p>
          <a:p>
            <a:pPr>
              <a:lnSpc>
                <a:spcPct val="100000"/>
              </a:lnSpc>
              <a:tabLst>
                <a:tab pos="0" algn="l"/>
              </a:tabLst>
            </a:pP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a:t>
            </a:r>
            <a:r>
              <a:rPr lang="fr-FR" sz="2400" b="1" strike="noStrike" spc="-1">
                <a:solidFill>
                  <a:srgbClr val="004AAD"/>
                </a:solidFill>
                <a:latin typeface="Calibri"/>
                <a:ea typeface="Calibri"/>
              </a:rPr>
              <a:t>S’intéresser </a:t>
            </a:r>
            <a:r>
              <a:rPr lang="fr-FR" sz="2400" b="0" strike="noStrike" spc="-1">
                <a:solidFill>
                  <a:schemeClr val="dk1"/>
                </a:solidFill>
                <a:latin typeface="Calibri"/>
                <a:ea typeface="Calibri"/>
              </a:rPr>
              <a:t>à ce qu’ils font sur les écrans</a:t>
            </a:r>
            <a:endParaRPr lang="fr-FR" sz="2400" b="0" strike="noStrike" spc="-1">
              <a:solidFill>
                <a:srgbClr val="000000"/>
              </a:solidFill>
              <a:latin typeface="Calibri"/>
            </a:endParaRPr>
          </a:p>
          <a:p>
            <a:pPr>
              <a:lnSpc>
                <a:spcPct val="100000"/>
              </a:lnSpc>
              <a:tabLst>
                <a:tab pos="0" algn="l"/>
              </a:tabLst>
            </a:pPr>
            <a:endParaRPr lang="fr-FR" sz="2400" b="0" strike="noStrike" spc="-1">
              <a:solidFill>
                <a:srgbClr val="000000"/>
              </a:solidFill>
              <a:latin typeface="Calibri"/>
            </a:endParaRPr>
          </a:p>
        </p:txBody>
      </p:sp>
      <p:pic>
        <p:nvPicPr>
          <p:cNvPr id="262" name="Google Shape;147;p5"/>
          <p:cNvPicPr/>
          <p:nvPr/>
        </p:nvPicPr>
        <p:blipFill>
          <a:blip r:embed="rId2"/>
          <a:stretch/>
        </p:blipFill>
        <p:spPr>
          <a:xfrm>
            <a:off x="1218960" y="48600"/>
            <a:ext cx="647280" cy="826200"/>
          </a:xfrm>
          <a:prstGeom prst="rect">
            <a:avLst/>
          </a:prstGeom>
          <a:ln w="0">
            <a:noFill/>
          </a:ln>
        </p:spPr>
      </p:pic>
      <p:sp>
        <p:nvSpPr>
          <p:cNvPr id="263" name="Google Shape;148;p5"/>
          <p:cNvSpPr/>
          <p:nvPr/>
        </p:nvSpPr>
        <p:spPr>
          <a:xfrm>
            <a:off x="2209680" y="9360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 temps passé sur les écrans</a:t>
            </a:r>
            <a:endParaRPr lang="fr-FR" sz="5000" b="0" strike="noStrike" spc="-1">
              <a:solidFill>
                <a:srgbClr val="000000"/>
              </a:solidFill>
              <a:latin typeface="Calibri"/>
            </a:endParaRPr>
          </a:p>
        </p:txBody>
      </p:sp>
      <p:sp>
        <p:nvSpPr>
          <p:cNvPr id="264" name="PlaceHolder 3"/>
          <p:cNvSpPr>
            <a:spLocks noGrp="1"/>
          </p:cNvSpPr>
          <p:nvPr>
            <p:ph type="ftr" idx="95"/>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PlaceHolder 1"/>
          <p:cNvSpPr>
            <a:spLocks noGrp="1"/>
          </p:cNvSpPr>
          <p:nvPr>
            <p:ph type="sldNum" idx="96"/>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6A7CC446-B4B1-46F6-AFB1-965369D2AAF7}" type="slidenum">
              <a:rPr lang="fr-FR" sz="1200" b="0" strike="noStrike" spc="-1">
                <a:solidFill>
                  <a:srgbClr val="888888"/>
                </a:solidFill>
                <a:latin typeface="Calibri"/>
                <a:ea typeface="Calibri"/>
              </a:rPr>
              <a:t>22</a:t>
            </a:fld>
            <a:endParaRPr lang="fr-FR" sz="1200" b="0" strike="noStrike" spc="-1">
              <a:solidFill>
                <a:srgbClr val="000000"/>
              </a:solidFill>
              <a:latin typeface="Calibri"/>
            </a:endParaRPr>
          </a:p>
        </p:txBody>
      </p:sp>
      <p:sp>
        <p:nvSpPr>
          <p:cNvPr id="266" name="PlaceHolder 2"/>
          <p:cNvSpPr>
            <a:spLocks noGrp="1"/>
          </p:cNvSpPr>
          <p:nvPr>
            <p:ph type="dt" idx="97"/>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D475D585-2B62-472E-B6A8-3EA984996A30}"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267" name="Google Shape;355;p20"/>
          <p:cNvSpPr/>
          <p:nvPr/>
        </p:nvSpPr>
        <p:spPr>
          <a:xfrm>
            <a:off x="3137760" y="1187280"/>
            <a:ext cx="5015520" cy="10666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 Rappel des bonnes pratiques</a:t>
            </a:r>
            <a:endParaRPr lang="fr-FR" sz="3200" b="0" strike="noStrike" spc="-1">
              <a:solidFill>
                <a:srgbClr val="000000"/>
              </a:solidFill>
              <a:latin typeface="Calibri"/>
            </a:endParaRPr>
          </a:p>
        </p:txBody>
      </p:sp>
      <p:cxnSp>
        <p:nvCxnSpPr>
          <p:cNvPr id="268" name="Google Shape;356;p20"/>
          <p:cNvCxnSpPr/>
          <p:nvPr/>
        </p:nvCxnSpPr>
        <p:spPr>
          <a:xfrm>
            <a:off x="438840" y="1107000"/>
            <a:ext cx="10515960" cy="360"/>
          </a:xfrm>
          <a:prstGeom prst="straightConnector1">
            <a:avLst/>
          </a:prstGeom>
          <a:ln w="76200">
            <a:solidFill>
              <a:srgbClr val="004AAD"/>
            </a:solidFill>
            <a:miter/>
          </a:ln>
        </p:spPr>
      </p:cxnSp>
      <p:sp>
        <p:nvSpPr>
          <p:cNvPr id="269" name="Google Shape;357;p20"/>
          <p:cNvSpPr/>
          <p:nvPr/>
        </p:nvSpPr>
        <p:spPr>
          <a:xfrm>
            <a:off x="2380320" y="2239920"/>
            <a:ext cx="7912800" cy="37486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0" strike="noStrike" spc="-1">
                <a:solidFill>
                  <a:schemeClr val="dk1"/>
                </a:solidFill>
                <a:latin typeface="Calibri"/>
                <a:ea typeface="Calibri"/>
              </a:rPr>
              <a:t>👉 </a:t>
            </a:r>
            <a:r>
              <a:rPr lang="fr-FR" sz="2400" b="1" strike="noStrike" spc="-1">
                <a:solidFill>
                  <a:srgbClr val="004AAD"/>
                </a:solidFill>
                <a:latin typeface="Calibri"/>
                <a:ea typeface="Calibri"/>
              </a:rPr>
              <a:t>Choisir </a:t>
            </a:r>
            <a:r>
              <a:rPr lang="fr-FR" sz="2400" b="0" strike="noStrike" spc="-1">
                <a:solidFill>
                  <a:schemeClr val="dk1"/>
                </a:solidFill>
                <a:latin typeface="Calibri"/>
                <a:ea typeface="Calibri"/>
              </a:rPr>
              <a:t>des applications ludiques</a:t>
            </a:r>
            <a:endParaRPr lang="fr-FR" sz="2400" b="0" strike="noStrike" spc="-1">
              <a:solidFill>
                <a:srgbClr val="000000"/>
              </a:solidFill>
              <a:latin typeface="Calibri"/>
            </a:endParaRPr>
          </a:p>
          <a:p>
            <a:pPr>
              <a:lnSpc>
                <a:spcPct val="100000"/>
              </a:lnSpc>
              <a:tabLst>
                <a:tab pos="0" algn="l"/>
              </a:tabLst>
            </a:pP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a:t>
            </a:r>
            <a:r>
              <a:rPr lang="fr-FR" sz="2400" b="1" strike="noStrike" spc="-1">
                <a:solidFill>
                  <a:srgbClr val="004AAD"/>
                </a:solidFill>
                <a:latin typeface="Calibri"/>
                <a:ea typeface="Calibri"/>
              </a:rPr>
              <a:t>Partager</a:t>
            </a:r>
            <a:r>
              <a:rPr lang="fr-FR" sz="2400" b="0" strike="noStrike" spc="-1">
                <a:solidFill>
                  <a:schemeClr val="dk1"/>
                </a:solidFill>
                <a:latin typeface="Calibri"/>
                <a:ea typeface="Calibri"/>
              </a:rPr>
              <a:t> des moments sur les écrans avec les enfants</a:t>
            </a:r>
            <a:endParaRPr lang="fr-FR" sz="2400" b="0" strike="noStrike" spc="-1">
              <a:solidFill>
                <a:srgbClr val="000000"/>
              </a:solidFill>
              <a:latin typeface="Calibri"/>
            </a:endParaRPr>
          </a:p>
          <a:p>
            <a:pPr>
              <a:lnSpc>
                <a:spcPct val="100000"/>
              </a:lnSpc>
              <a:tabLst>
                <a:tab pos="0" algn="l"/>
              </a:tabLst>
            </a:pP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a:t>
            </a:r>
            <a:r>
              <a:rPr lang="fr-FR" sz="2400" b="1" strike="noStrike" spc="-1">
                <a:solidFill>
                  <a:srgbClr val="004AAD"/>
                </a:solidFill>
                <a:latin typeface="Calibri"/>
                <a:ea typeface="Calibri"/>
              </a:rPr>
              <a:t>Valoriser</a:t>
            </a:r>
            <a:r>
              <a:rPr lang="fr-FR" sz="2400" b="0" strike="noStrike" spc="-1">
                <a:solidFill>
                  <a:schemeClr val="dk1"/>
                </a:solidFill>
                <a:latin typeface="Calibri"/>
                <a:ea typeface="Calibri"/>
              </a:rPr>
              <a:t> des activités hors numérique</a:t>
            </a:r>
            <a:endParaRPr lang="fr-FR" sz="2400" b="0" strike="noStrike" spc="-1">
              <a:solidFill>
                <a:srgbClr val="000000"/>
              </a:solidFill>
              <a:latin typeface="Calibri"/>
            </a:endParaRPr>
          </a:p>
          <a:p>
            <a:pPr>
              <a:lnSpc>
                <a:spcPct val="100000"/>
              </a:lnSpc>
              <a:tabLst>
                <a:tab pos="0" algn="l"/>
              </a:tabLst>
            </a:pP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a:t>
            </a:r>
            <a:r>
              <a:rPr lang="fr-FR" sz="2400" b="1" strike="noStrike" spc="-1">
                <a:solidFill>
                  <a:srgbClr val="004AAD"/>
                </a:solidFill>
                <a:latin typeface="Calibri"/>
                <a:ea typeface="Calibri"/>
              </a:rPr>
              <a:t>S’intéresser </a:t>
            </a:r>
            <a:r>
              <a:rPr lang="fr-FR" sz="2400" b="0" strike="noStrike" spc="-1">
                <a:solidFill>
                  <a:schemeClr val="dk1"/>
                </a:solidFill>
                <a:latin typeface="Calibri"/>
                <a:ea typeface="Calibri"/>
              </a:rPr>
              <a:t>à ce qu’ils font sur les écrans</a:t>
            </a:r>
            <a:endParaRPr lang="fr-FR" sz="2400" b="0" strike="noStrike" spc="-1">
              <a:solidFill>
                <a:srgbClr val="000000"/>
              </a:solidFill>
              <a:latin typeface="Calibri"/>
            </a:endParaRPr>
          </a:p>
          <a:p>
            <a:pPr>
              <a:lnSpc>
                <a:spcPct val="100000"/>
              </a:lnSpc>
              <a:tabLst>
                <a:tab pos="0" algn="l"/>
              </a:tabLst>
            </a:pP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a:t>
            </a:r>
            <a:r>
              <a:rPr lang="fr-FR" sz="2400" b="1" strike="noStrike" spc="-1">
                <a:solidFill>
                  <a:srgbClr val="004AAD"/>
                </a:solidFill>
                <a:latin typeface="Calibri"/>
                <a:ea typeface="Calibri"/>
              </a:rPr>
              <a:t>Organiser </a:t>
            </a:r>
            <a:r>
              <a:rPr lang="fr-FR" sz="2400" b="0" strike="noStrike" spc="-1">
                <a:solidFill>
                  <a:schemeClr val="dk1"/>
                </a:solidFill>
                <a:latin typeface="Calibri"/>
                <a:ea typeface="Calibri"/>
              </a:rPr>
              <a:t>des moments sans écrans </a:t>
            </a:r>
            <a:r>
              <a:rPr lang="fr-FR" sz="2400" b="1" strike="noStrike" spc="-1">
                <a:solidFill>
                  <a:srgbClr val="004AAD"/>
                </a:solidFill>
                <a:latin typeface="Calibri"/>
                <a:ea typeface="Calibri"/>
              </a:rPr>
              <a:t>pour toute la famille</a:t>
            </a:r>
            <a:endParaRPr lang="fr-FR" sz="2400" b="0" strike="noStrike" spc="-1">
              <a:solidFill>
                <a:srgbClr val="000000"/>
              </a:solidFill>
              <a:latin typeface="Calibri"/>
            </a:endParaRPr>
          </a:p>
          <a:p>
            <a:pPr>
              <a:lnSpc>
                <a:spcPct val="100000"/>
              </a:lnSpc>
              <a:tabLst>
                <a:tab pos="0" algn="l"/>
              </a:tabLst>
            </a:pPr>
            <a:endParaRPr lang="fr-FR" sz="2400" b="0" strike="noStrike" spc="-1">
              <a:solidFill>
                <a:srgbClr val="000000"/>
              </a:solidFill>
              <a:latin typeface="Calibri"/>
            </a:endParaRPr>
          </a:p>
        </p:txBody>
      </p:sp>
      <p:pic>
        <p:nvPicPr>
          <p:cNvPr id="270" name="Google Shape;147;p5"/>
          <p:cNvPicPr/>
          <p:nvPr/>
        </p:nvPicPr>
        <p:blipFill>
          <a:blip r:embed="rId2"/>
          <a:stretch/>
        </p:blipFill>
        <p:spPr>
          <a:xfrm>
            <a:off x="1218960" y="48600"/>
            <a:ext cx="647280" cy="826200"/>
          </a:xfrm>
          <a:prstGeom prst="rect">
            <a:avLst/>
          </a:prstGeom>
          <a:ln w="0">
            <a:noFill/>
          </a:ln>
        </p:spPr>
      </p:pic>
      <p:sp>
        <p:nvSpPr>
          <p:cNvPr id="271" name="Google Shape;148;p5"/>
          <p:cNvSpPr/>
          <p:nvPr/>
        </p:nvSpPr>
        <p:spPr>
          <a:xfrm>
            <a:off x="2209680" y="9360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 temps passé sur les écrans</a:t>
            </a:r>
            <a:endParaRPr lang="fr-FR" sz="5000" b="0" strike="noStrike" spc="-1">
              <a:solidFill>
                <a:srgbClr val="000000"/>
              </a:solidFill>
              <a:latin typeface="Calibri"/>
            </a:endParaRPr>
          </a:p>
        </p:txBody>
      </p:sp>
      <p:sp>
        <p:nvSpPr>
          <p:cNvPr id="272" name="PlaceHolder 3"/>
          <p:cNvSpPr>
            <a:spLocks noGrp="1"/>
          </p:cNvSpPr>
          <p:nvPr>
            <p:ph type="ftr" idx="98"/>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PlaceHolder 1"/>
          <p:cNvSpPr>
            <a:spLocks noGrp="1"/>
          </p:cNvSpPr>
          <p:nvPr>
            <p:ph type="sldNum" idx="99"/>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8A23ABFD-4009-4732-9AB7-049AF573E773}" type="slidenum">
              <a:rPr lang="fr-FR" sz="1200" b="0" strike="noStrike" spc="-1">
                <a:solidFill>
                  <a:srgbClr val="888888"/>
                </a:solidFill>
                <a:latin typeface="Calibri"/>
                <a:ea typeface="Calibri"/>
              </a:rPr>
              <a:t>23</a:t>
            </a:fld>
            <a:endParaRPr lang="fr-FR" sz="1200" b="0" strike="noStrike" spc="-1">
              <a:solidFill>
                <a:srgbClr val="000000"/>
              </a:solidFill>
              <a:latin typeface="Calibri"/>
            </a:endParaRPr>
          </a:p>
        </p:txBody>
      </p:sp>
      <p:sp>
        <p:nvSpPr>
          <p:cNvPr id="274" name="PlaceHolder 2"/>
          <p:cNvSpPr>
            <a:spLocks noGrp="1"/>
          </p:cNvSpPr>
          <p:nvPr>
            <p:ph type="dt" idx="100"/>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DF2282C3-DB82-475F-96B7-9C911076B8B7}"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275" name="Google Shape;355;p20"/>
          <p:cNvSpPr/>
          <p:nvPr/>
        </p:nvSpPr>
        <p:spPr>
          <a:xfrm>
            <a:off x="3137760" y="1187280"/>
            <a:ext cx="5015520" cy="10666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 Rappel des bonnes pratiques</a:t>
            </a:r>
            <a:endParaRPr lang="fr-FR" sz="3200" b="0" strike="noStrike" spc="-1">
              <a:solidFill>
                <a:srgbClr val="000000"/>
              </a:solidFill>
              <a:latin typeface="Calibri"/>
            </a:endParaRPr>
          </a:p>
        </p:txBody>
      </p:sp>
      <p:cxnSp>
        <p:nvCxnSpPr>
          <p:cNvPr id="276" name="Google Shape;356;p20"/>
          <p:cNvCxnSpPr/>
          <p:nvPr/>
        </p:nvCxnSpPr>
        <p:spPr>
          <a:xfrm>
            <a:off x="438840" y="1107000"/>
            <a:ext cx="10515960" cy="360"/>
          </a:xfrm>
          <a:prstGeom prst="straightConnector1">
            <a:avLst/>
          </a:prstGeom>
          <a:ln w="76200">
            <a:solidFill>
              <a:srgbClr val="004AAD"/>
            </a:solidFill>
            <a:miter/>
          </a:ln>
        </p:spPr>
      </p:cxnSp>
      <p:sp>
        <p:nvSpPr>
          <p:cNvPr id="277" name="Google Shape;357;p20"/>
          <p:cNvSpPr/>
          <p:nvPr/>
        </p:nvSpPr>
        <p:spPr>
          <a:xfrm>
            <a:off x="2380320" y="2239920"/>
            <a:ext cx="7912800" cy="41144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0" strike="noStrike" spc="-1">
                <a:solidFill>
                  <a:schemeClr val="dk1"/>
                </a:solidFill>
                <a:latin typeface="Calibri"/>
                <a:ea typeface="Calibri"/>
              </a:rPr>
              <a:t>👉 </a:t>
            </a:r>
            <a:r>
              <a:rPr lang="fr-FR" sz="2400" b="1" strike="noStrike" spc="-1">
                <a:solidFill>
                  <a:srgbClr val="004AAD"/>
                </a:solidFill>
                <a:latin typeface="Calibri"/>
                <a:ea typeface="Calibri"/>
              </a:rPr>
              <a:t>Choisir </a:t>
            </a:r>
            <a:r>
              <a:rPr lang="fr-FR" sz="2400" b="0" strike="noStrike" spc="-1">
                <a:solidFill>
                  <a:schemeClr val="dk1"/>
                </a:solidFill>
                <a:latin typeface="Calibri"/>
                <a:ea typeface="Calibri"/>
              </a:rPr>
              <a:t>des applications ludiques</a:t>
            </a:r>
            <a:endParaRPr lang="fr-FR" sz="2400" b="0" strike="noStrike" spc="-1">
              <a:solidFill>
                <a:srgbClr val="000000"/>
              </a:solidFill>
              <a:latin typeface="Calibri"/>
            </a:endParaRPr>
          </a:p>
          <a:p>
            <a:pPr>
              <a:lnSpc>
                <a:spcPct val="100000"/>
              </a:lnSpc>
              <a:tabLst>
                <a:tab pos="0" algn="l"/>
              </a:tabLst>
            </a:pP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a:t>
            </a:r>
            <a:r>
              <a:rPr lang="fr-FR" sz="2400" b="1" strike="noStrike" spc="-1">
                <a:solidFill>
                  <a:srgbClr val="004AAD"/>
                </a:solidFill>
                <a:latin typeface="Calibri"/>
                <a:ea typeface="Calibri"/>
              </a:rPr>
              <a:t>Partager</a:t>
            </a:r>
            <a:r>
              <a:rPr lang="fr-FR" sz="2400" b="0" strike="noStrike" spc="-1">
                <a:solidFill>
                  <a:schemeClr val="dk1"/>
                </a:solidFill>
                <a:latin typeface="Calibri"/>
                <a:ea typeface="Calibri"/>
              </a:rPr>
              <a:t> des moments sur les écrans avec les enfants</a:t>
            </a:r>
            <a:endParaRPr lang="fr-FR" sz="2400" b="0" strike="noStrike" spc="-1">
              <a:solidFill>
                <a:srgbClr val="000000"/>
              </a:solidFill>
              <a:latin typeface="Calibri"/>
            </a:endParaRPr>
          </a:p>
          <a:p>
            <a:pPr>
              <a:lnSpc>
                <a:spcPct val="100000"/>
              </a:lnSpc>
              <a:tabLst>
                <a:tab pos="0" algn="l"/>
              </a:tabLst>
            </a:pP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a:t>
            </a:r>
            <a:r>
              <a:rPr lang="fr-FR" sz="2400" b="1" strike="noStrike" spc="-1">
                <a:solidFill>
                  <a:srgbClr val="004AAD"/>
                </a:solidFill>
                <a:latin typeface="Calibri"/>
                <a:ea typeface="Calibri"/>
              </a:rPr>
              <a:t>Valoriser</a:t>
            </a:r>
            <a:r>
              <a:rPr lang="fr-FR" sz="2400" b="0" strike="noStrike" spc="-1">
                <a:solidFill>
                  <a:schemeClr val="dk1"/>
                </a:solidFill>
                <a:latin typeface="Calibri"/>
                <a:ea typeface="Calibri"/>
              </a:rPr>
              <a:t> des activités hors numérique</a:t>
            </a:r>
            <a:endParaRPr lang="fr-FR" sz="2400" b="0" strike="noStrike" spc="-1">
              <a:solidFill>
                <a:srgbClr val="000000"/>
              </a:solidFill>
              <a:latin typeface="Calibri"/>
            </a:endParaRPr>
          </a:p>
          <a:p>
            <a:pPr>
              <a:lnSpc>
                <a:spcPct val="100000"/>
              </a:lnSpc>
              <a:tabLst>
                <a:tab pos="0" algn="l"/>
              </a:tabLst>
            </a:pP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a:t>
            </a:r>
            <a:r>
              <a:rPr lang="fr-FR" sz="2400" b="1" strike="noStrike" spc="-1">
                <a:solidFill>
                  <a:srgbClr val="004AAD"/>
                </a:solidFill>
                <a:latin typeface="Calibri"/>
                <a:ea typeface="Calibri"/>
              </a:rPr>
              <a:t>S’intéresser </a:t>
            </a:r>
            <a:r>
              <a:rPr lang="fr-FR" sz="2400" b="0" strike="noStrike" spc="-1">
                <a:solidFill>
                  <a:schemeClr val="dk1"/>
                </a:solidFill>
                <a:latin typeface="Calibri"/>
                <a:ea typeface="Calibri"/>
              </a:rPr>
              <a:t>à ce qu’ils font sur les écrans</a:t>
            </a:r>
            <a:endParaRPr lang="fr-FR" sz="2400" b="0" strike="noStrike" spc="-1">
              <a:solidFill>
                <a:srgbClr val="000000"/>
              </a:solidFill>
              <a:latin typeface="Calibri"/>
            </a:endParaRPr>
          </a:p>
          <a:p>
            <a:pPr>
              <a:lnSpc>
                <a:spcPct val="100000"/>
              </a:lnSpc>
              <a:tabLst>
                <a:tab pos="0" algn="l"/>
              </a:tabLst>
            </a:pP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a:t>
            </a:r>
            <a:r>
              <a:rPr lang="fr-FR" sz="2400" b="1" strike="noStrike" spc="-1">
                <a:solidFill>
                  <a:srgbClr val="004AAD"/>
                </a:solidFill>
                <a:latin typeface="Calibri"/>
                <a:ea typeface="Calibri"/>
              </a:rPr>
              <a:t>Organiser </a:t>
            </a:r>
            <a:r>
              <a:rPr lang="fr-FR" sz="2400" b="0" strike="noStrike" spc="-1">
                <a:solidFill>
                  <a:schemeClr val="dk1"/>
                </a:solidFill>
                <a:latin typeface="Calibri"/>
                <a:ea typeface="Calibri"/>
              </a:rPr>
              <a:t>des moments sans écrans </a:t>
            </a:r>
            <a:r>
              <a:rPr lang="fr-FR" sz="2400" b="1" strike="noStrike" spc="-1">
                <a:solidFill>
                  <a:srgbClr val="004AAD"/>
                </a:solidFill>
                <a:latin typeface="Calibri"/>
                <a:ea typeface="Calibri"/>
              </a:rPr>
              <a:t>pour toute la famille</a:t>
            </a:r>
            <a:endParaRPr lang="fr-FR" sz="2400" b="0" strike="noStrike" spc="-1">
              <a:solidFill>
                <a:srgbClr val="000000"/>
              </a:solidFill>
              <a:latin typeface="Calibri"/>
            </a:endParaRPr>
          </a:p>
          <a:p>
            <a:pPr>
              <a:lnSpc>
                <a:spcPct val="100000"/>
              </a:lnSpc>
              <a:tabLst>
                <a:tab pos="0" algn="l"/>
              </a:tabLst>
            </a:pP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a:t>
            </a:r>
            <a:r>
              <a:rPr lang="fr-FR" sz="2400" b="1" strike="noStrike" spc="-1">
                <a:solidFill>
                  <a:srgbClr val="004AAD"/>
                </a:solidFill>
                <a:latin typeface="Calibri"/>
                <a:ea typeface="Calibri"/>
              </a:rPr>
              <a:t>Créer une charte </a:t>
            </a:r>
            <a:r>
              <a:rPr lang="fr-FR" sz="2400" b="0" strike="noStrike" spc="-1">
                <a:solidFill>
                  <a:schemeClr val="dk1"/>
                </a:solidFill>
                <a:latin typeface="Calibri"/>
                <a:ea typeface="Calibri"/>
              </a:rPr>
              <a:t>pour toute la famille</a:t>
            </a:r>
            <a:endParaRPr lang="fr-FR" sz="2400" b="0" strike="noStrike" spc="-1">
              <a:solidFill>
                <a:srgbClr val="000000"/>
              </a:solidFill>
              <a:latin typeface="Calibri"/>
            </a:endParaRPr>
          </a:p>
        </p:txBody>
      </p:sp>
      <p:pic>
        <p:nvPicPr>
          <p:cNvPr id="278" name="Google Shape;147;p5"/>
          <p:cNvPicPr/>
          <p:nvPr/>
        </p:nvPicPr>
        <p:blipFill>
          <a:blip r:embed="rId2"/>
          <a:stretch/>
        </p:blipFill>
        <p:spPr>
          <a:xfrm>
            <a:off x="1218960" y="48600"/>
            <a:ext cx="647280" cy="826200"/>
          </a:xfrm>
          <a:prstGeom prst="rect">
            <a:avLst/>
          </a:prstGeom>
          <a:ln w="0">
            <a:noFill/>
          </a:ln>
        </p:spPr>
      </p:pic>
      <p:sp>
        <p:nvSpPr>
          <p:cNvPr id="279" name="Google Shape;148;p5"/>
          <p:cNvSpPr/>
          <p:nvPr/>
        </p:nvSpPr>
        <p:spPr>
          <a:xfrm>
            <a:off x="2209680" y="9360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 temps passé sur les écrans</a:t>
            </a:r>
            <a:endParaRPr lang="fr-FR" sz="5000" b="0" strike="noStrike" spc="-1">
              <a:solidFill>
                <a:srgbClr val="000000"/>
              </a:solidFill>
              <a:latin typeface="Calibri"/>
            </a:endParaRPr>
          </a:p>
        </p:txBody>
      </p:sp>
      <p:sp>
        <p:nvSpPr>
          <p:cNvPr id="280" name="PlaceHolder 3"/>
          <p:cNvSpPr>
            <a:spLocks noGrp="1"/>
          </p:cNvSpPr>
          <p:nvPr>
            <p:ph type="ftr" idx="101"/>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PlaceHolder 1"/>
          <p:cNvSpPr>
            <a:spLocks noGrp="1"/>
          </p:cNvSpPr>
          <p:nvPr>
            <p:ph type="sldNum" idx="102"/>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91E73FB0-8100-4F1E-96C0-5FD051C39418}" type="slidenum">
              <a:rPr lang="fr-FR" sz="1200" b="0" strike="noStrike" spc="-1">
                <a:solidFill>
                  <a:srgbClr val="888888"/>
                </a:solidFill>
                <a:latin typeface="Calibri"/>
                <a:ea typeface="Calibri"/>
              </a:rPr>
              <a:t>24</a:t>
            </a:fld>
            <a:endParaRPr lang="fr-FR" sz="1200" b="0" strike="noStrike" spc="-1">
              <a:solidFill>
                <a:srgbClr val="000000"/>
              </a:solidFill>
              <a:latin typeface="Calibri"/>
            </a:endParaRPr>
          </a:p>
        </p:txBody>
      </p:sp>
      <p:sp>
        <p:nvSpPr>
          <p:cNvPr id="282" name="PlaceHolder 2"/>
          <p:cNvSpPr>
            <a:spLocks noGrp="1"/>
          </p:cNvSpPr>
          <p:nvPr>
            <p:ph type="dt" idx="103"/>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4E96BA84-08A5-40FD-A2E9-6DEBADA1026D}"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283" name="Google Shape;355;p20"/>
          <p:cNvSpPr/>
          <p:nvPr/>
        </p:nvSpPr>
        <p:spPr>
          <a:xfrm>
            <a:off x="3137760" y="1187280"/>
            <a:ext cx="5015520" cy="10666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 Rappel des bonnes pratiques</a:t>
            </a:r>
            <a:endParaRPr lang="fr-FR" sz="3200" b="0" strike="noStrike" spc="-1">
              <a:solidFill>
                <a:srgbClr val="000000"/>
              </a:solidFill>
              <a:latin typeface="Calibri"/>
            </a:endParaRPr>
          </a:p>
        </p:txBody>
      </p:sp>
      <p:cxnSp>
        <p:nvCxnSpPr>
          <p:cNvPr id="284" name="Google Shape;356;p20"/>
          <p:cNvCxnSpPr/>
          <p:nvPr/>
        </p:nvCxnSpPr>
        <p:spPr>
          <a:xfrm>
            <a:off x="438840" y="1107000"/>
            <a:ext cx="10515960" cy="360"/>
          </a:xfrm>
          <a:prstGeom prst="straightConnector1">
            <a:avLst/>
          </a:prstGeom>
          <a:ln w="76200">
            <a:solidFill>
              <a:srgbClr val="004AAD"/>
            </a:solidFill>
            <a:miter/>
          </a:ln>
        </p:spPr>
      </p:cxnSp>
      <p:sp>
        <p:nvSpPr>
          <p:cNvPr id="285" name="Google Shape;357;p20"/>
          <p:cNvSpPr/>
          <p:nvPr/>
        </p:nvSpPr>
        <p:spPr>
          <a:xfrm>
            <a:off x="2380320" y="2239920"/>
            <a:ext cx="7912800" cy="41144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0" strike="noStrike" spc="-1">
                <a:solidFill>
                  <a:schemeClr val="dk1"/>
                </a:solidFill>
                <a:latin typeface="Calibri"/>
                <a:ea typeface="Calibri"/>
              </a:rPr>
              <a:t>👉 </a:t>
            </a:r>
            <a:r>
              <a:rPr lang="fr-FR" sz="2400" b="1" strike="noStrike" spc="-1">
                <a:solidFill>
                  <a:srgbClr val="004AAD"/>
                </a:solidFill>
                <a:latin typeface="Calibri"/>
                <a:ea typeface="Calibri"/>
              </a:rPr>
              <a:t>Choisir </a:t>
            </a:r>
            <a:r>
              <a:rPr lang="fr-FR" sz="2400" b="0" strike="noStrike" spc="-1">
                <a:solidFill>
                  <a:schemeClr val="dk1"/>
                </a:solidFill>
                <a:latin typeface="Calibri"/>
                <a:ea typeface="Calibri"/>
              </a:rPr>
              <a:t>des applications ludiques</a:t>
            </a:r>
            <a:endParaRPr lang="fr-FR" sz="2400" b="0" strike="noStrike" spc="-1">
              <a:solidFill>
                <a:srgbClr val="000000"/>
              </a:solidFill>
              <a:latin typeface="Calibri"/>
            </a:endParaRPr>
          </a:p>
          <a:p>
            <a:pPr>
              <a:lnSpc>
                <a:spcPct val="100000"/>
              </a:lnSpc>
              <a:tabLst>
                <a:tab pos="0" algn="l"/>
              </a:tabLst>
            </a:pP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a:t>
            </a:r>
            <a:r>
              <a:rPr lang="fr-FR" sz="2400" b="1" strike="noStrike" spc="-1">
                <a:solidFill>
                  <a:srgbClr val="004AAD"/>
                </a:solidFill>
                <a:latin typeface="Calibri"/>
                <a:ea typeface="Calibri"/>
              </a:rPr>
              <a:t>Partager</a:t>
            </a:r>
            <a:r>
              <a:rPr lang="fr-FR" sz="2400" b="0" strike="noStrike" spc="-1">
                <a:solidFill>
                  <a:schemeClr val="dk1"/>
                </a:solidFill>
                <a:latin typeface="Calibri"/>
                <a:ea typeface="Calibri"/>
              </a:rPr>
              <a:t> des moments sur les écrans avec les enfants</a:t>
            </a:r>
            <a:endParaRPr lang="fr-FR" sz="2400" b="0" strike="noStrike" spc="-1">
              <a:solidFill>
                <a:srgbClr val="000000"/>
              </a:solidFill>
              <a:latin typeface="Calibri"/>
            </a:endParaRPr>
          </a:p>
          <a:p>
            <a:pPr>
              <a:lnSpc>
                <a:spcPct val="100000"/>
              </a:lnSpc>
              <a:tabLst>
                <a:tab pos="0" algn="l"/>
              </a:tabLst>
            </a:pP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a:t>
            </a:r>
            <a:r>
              <a:rPr lang="fr-FR" sz="2400" b="1" strike="noStrike" spc="-1">
                <a:solidFill>
                  <a:srgbClr val="004AAD"/>
                </a:solidFill>
                <a:latin typeface="Calibri"/>
                <a:ea typeface="Calibri"/>
              </a:rPr>
              <a:t>Valoriser</a:t>
            </a:r>
            <a:r>
              <a:rPr lang="fr-FR" sz="2400" b="0" strike="noStrike" spc="-1">
                <a:solidFill>
                  <a:schemeClr val="dk1"/>
                </a:solidFill>
                <a:latin typeface="Calibri"/>
                <a:ea typeface="Calibri"/>
              </a:rPr>
              <a:t> des activités hors numérique</a:t>
            </a:r>
            <a:endParaRPr lang="fr-FR" sz="2400" b="0" strike="noStrike" spc="-1">
              <a:solidFill>
                <a:srgbClr val="000000"/>
              </a:solidFill>
              <a:latin typeface="Calibri"/>
            </a:endParaRPr>
          </a:p>
          <a:p>
            <a:pPr>
              <a:lnSpc>
                <a:spcPct val="100000"/>
              </a:lnSpc>
              <a:tabLst>
                <a:tab pos="0" algn="l"/>
              </a:tabLst>
            </a:pP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a:t>
            </a:r>
            <a:r>
              <a:rPr lang="fr-FR" sz="2400" b="1" strike="noStrike" spc="-1">
                <a:solidFill>
                  <a:srgbClr val="004AAD"/>
                </a:solidFill>
                <a:latin typeface="Calibri"/>
                <a:ea typeface="Calibri"/>
              </a:rPr>
              <a:t>S’intéresser </a:t>
            </a:r>
            <a:r>
              <a:rPr lang="fr-FR" sz="2400" b="0" strike="noStrike" spc="-1">
                <a:solidFill>
                  <a:schemeClr val="dk1"/>
                </a:solidFill>
                <a:latin typeface="Calibri"/>
                <a:ea typeface="Calibri"/>
              </a:rPr>
              <a:t>à ce qu’ils font sur les écrans</a:t>
            </a:r>
            <a:endParaRPr lang="fr-FR" sz="2400" b="0" strike="noStrike" spc="-1">
              <a:solidFill>
                <a:srgbClr val="000000"/>
              </a:solidFill>
              <a:latin typeface="Calibri"/>
            </a:endParaRPr>
          </a:p>
          <a:p>
            <a:pPr>
              <a:lnSpc>
                <a:spcPct val="100000"/>
              </a:lnSpc>
              <a:tabLst>
                <a:tab pos="0" algn="l"/>
              </a:tabLst>
            </a:pP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a:t>
            </a:r>
            <a:r>
              <a:rPr lang="fr-FR" sz="2400" b="1" strike="noStrike" spc="-1">
                <a:solidFill>
                  <a:srgbClr val="004AAD"/>
                </a:solidFill>
                <a:latin typeface="Calibri"/>
                <a:ea typeface="Calibri"/>
              </a:rPr>
              <a:t>Organiser </a:t>
            </a:r>
            <a:r>
              <a:rPr lang="fr-FR" sz="2400" b="0" strike="noStrike" spc="-1">
                <a:solidFill>
                  <a:schemeClr val="dk1"/>
                </a:solidFill>
                <a:latin typeface="Calibri"/>
                <a:ea typeface="Calibri"/>
              </a:rPr>
              <a:t>des moments sans écrans </a:t>
            </a:r>
            <a:r>
              <a:rPr lang="fr-FR" sz="2400" b="1" strike="noStrike" spc="-1">
                <a:solidFill>
                  <a:srgbClr val="004AAD"/>
                </a:solidFill>
                <a:latin typeface="Calibri"/>
                <a:ea typeface="Calibri"/>
              </a:rPr>
              <a:t>pour toute la famille</a:t>
            </a:r>
            <a:endParaRPr lang="fr-FR" sz="2400" b="0" strike="noStrike" spc="-1">
              <a:solidFill>
                <a:srgbClr val="000000"/>
              </a:solidFill>
              <a:latin typeface="Calibri"/>
            </a:endParaRPr>
          </a:p>
          <a:p>
            <a:pPr>
              <a:lnSpc>
                <a:spcPct val="100000"/>
              </a:lnSpc>
              <a:tabLst>
                <a:tab pos="0" algn="l"/>
              </a:tabLst>
            </a:pP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a:t>
            </a:r>
            <a:r>
              <a:rPr lang="fr-FR" sz="2400" b="1" strike="noStrike" spc="-1">
                <a:solidFill>
                  <a:srgbClr val="004AAD"/>
                </a:solidFill>
                <a:latin typeface="Calibri"/>
                <a:ea typeface="Calibri"/>
              </a:rPr>
              <a:t>Créer une charte </a:t>
            </a:r>
            <a:r>
              <a:rPr lang="fr-FR" sz="2400" b="0" strike="noStrike" spc="-1">
                <a:solidFill>
                  <a:schemeClr val="dk1"/>
                </a:solidFill>
                <a:latin typeface="Calibri"/>
                <a:ea typeface="Calibri"/>
              </a:rPr>
              <a:t>pour toute la famille</a:t>
            </a:r>
            <a:endParaRPr lang="fr-FR" sz="2400" b="0" strike="noStrike" spc="-1">
              <a:solidFill>
                <a:srgbClr val="000000"/>
              </a:solidFill>
              <a:latin typeface="Calibri"/>
            </a:endParaRPr>
          </a:p>
        </p:txBody>
      </p:sp>
      <p:pic>
        <p:nvPicPr>
          <p:cNvPr id="286" name="Google Shape;147;p5"/>
          <p:cNvPicPr/>
          <p:nvPr/>
        </p:nvPicPr>
        <p:blipFill>
          <a:blip r:embed="rId2"/>
          <a:stretch/>
        </p:blipFill>
        <p:spPr>
          <a:xfrm>
            <a:off x="1218960" y="48600"/>
            <a:ext cx="647280" cy="826200"/>
          </a:xfrm>
          <a:prstGeom prst="rect">
            <a:avLst/>
          </a:prstGeom>
          <a:ln w="0">
            <a:noFill/>
          </a:ln>
        </p:spPr>
      </p:pic>
      <p:sp>
        <p:nvSpPr>
          <p:cNvPr id="287" name="Google Shape;148;p5"/>
          <p:cNvSpPr/>
          <p:nvPr/>
        </p:nvSpPr>
        <p:spPr>
          <a:xfrm>
            <a:off x="2209680" y="9360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 temps passé sur les écrans</a:t>
            </a:r>
            <a:endParaRPr lang="fr-FR" sz="5000" b="0" strike="noStrike" spc="-1">
              <a:solidFill>
                <a:srgbClr val="000000"/>
              </a:solidFill>
              <a:latin typeface="Calibri"/>
            </a:endParaRPr>
          </a:p>
        </p:txBody>
      </p:sp>
      <p:sp>
        <p:nvSpPr>
          <p:cNvPr id="288" name="PlaceHolder 3"/>
          <p:cNvSpPr>
            <a:spLocks noGrp="1"/>
          </p:cNvSpPr>
          <p:nvPr>
            <p:ph type="ftr" idx="104"/>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
        <p:nvSpPr>
          <p:cNvPr id="289" name="Flèche : droite 5"/>
          <p:cNvSpPr/>
          <p:nvPr/>
        </p:nvSpPr>
        <p:spPr>
          <a:xfrm>
            <a:off x="7813800" y="5976000"/>
            <a:ext cx="600120" cy="364680"/>
          </a:xfrm>
          <a:prstGeom prst="rightArrow">
            <a:avLst>
              <a:gd name="adj1" fmla="val 50000"/>
              <a:gd name="adj2" fmla="val 50000"/>
            </a:avLst>
          </a:prstGeom>
          <a:solidFill>
            <a:srgbClr val="4472C4"/>
          </a:solidFill>
          <a:ln>
            <a:solidFill>
              <a:srgbClr val="004AAD"/>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400" b="0" strike="noStrike" spc="-1">
              <a:solidFill>
                <a:schemeClr val="lt1"/>
              </a:solidFill>
              <a:latin typeface="Arial"/>
              <a:ea typeface="Arial"/>
            </a:endParaRPr>
          </a:p>
        </p:txBody>
      </p:sp>
      <p:sp>
        <p:nvSpPr>
          <p:cNvPr id="290" name="Google Shape;357;p20"/>
          <p:cNvSpPr/>
          <p:nvPr/>
        </p:nvSpPr>
        <p:spPr>
          <a:xfrm>
            <a:off x="8610480" y="5902560"/>
            <a:ext cx="2094480" cy="4568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1" u="sng" strike="noStrike" spc="-1">
                <a:solidFill>
                  <a:srgbClr val="0563C1"/>
                </a:solidFill>
                <a:uFillTx/>
                <a:latin typeface="Calibri"/>
                <a:ea typeface="Calibri"/>
                <a:hlinkClick r:id="rId3"/>
              </a:rPr>
              <a:t>faminum.com</a:t>
            </a:r>
            <a:endParaRPr lang="fr-FR" sz="2400" b="0" strike="noStrike" spc="-1">
              <a:solidFill>
                <a:srgbClr val="000000"/>
              </a:solidFill>
              <a:latin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PlaceHolder 1"/>
          <p:cNvSpPr>
            <a:spLocks noGrp="1"/>
          </p:cNvSpPr>
          <p:nvPr>
            <p:ph type="sldNum" idx="105"/>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BB6C5C83-2A08-4CA6-895B-26AD8CF91DB2}" type="slidenum">
              <a:rPr lang="fr-FR" sz="1200" b="0" strike="noStrike" spc="-1">
                <a:solidFill>
                  <a:srgbClr val="888888"/>
                </a:solidFill>
                <a:latin typeface="Calibri"/>
                <a:ea typeface="Calibri"/>
              </a:rPr>
              <a:t>25</a:t>
            </a:fld>
            <a:endParaRPr lang="fr-FR" sz="1200" b="0" strike="noStrike" spc="-1">
              <a:solidFill>
                <a:srgbClr val="000000"/>
              </a:solidFill>
              <a:latin typeface="Calibri"/>
            </a:endParaRPr>
          </a:p>
        </p:txBody>
      </p:sp>
      <p:sp>
        <p:nvSpPr>
          <p:cNvPr id="292" name="PlaceHolder 2"/>
          <p:cNvSpPr>
            <a:spLocks noGrp="1"/>
          </p:cNvSpPr>
          <p:nvPr>
            <p:ph type="dt" idx="106"/>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EBEAAE11-FB47-4A81-805F-FA96245D551E}"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293" name="PlaceHolder 3"/>
          <p:cNvSpPr>
            <a:spLocks noGrp="1"/>
          </p:cNvSpPr>
          <p:nvPr>
            <p:ph type="ftr" idx="107"/>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294" name="Google Shape;365;p21"/>
          <p:cNvPicPr/>
          <p:nvPr/>
        </p:nvPicPr>
        <p:blipFill>
          <a:blip r:embed="rId3"/>
          <a:srcRect l="13725" r="3133" b="8000"/>
          <a:stretch/>
        </p:blipFill>
        <p:spPr>
          <a:xfrm>
            <a:off x="2629080" y="2191320"/>
            <a:ext cx="1463760" cy="1881000"/>
          </a:xfrm>
          <a:prstGeom prst="rect">
            <a:avLst/>
          </a:prstGeom>
          <a:ln w="0">
            <a:noFill/>
          </a:ln>
        </p:spPr>
      </p:pic>
      <p:sp>
        <p:nvSpPr>
          <p:cNvPr id="295" name="Google Shape;366;p21"/>
          <p:cNvSpPr/>
          <p:nvPr/>
        </p:nvSpPr>
        <p:spPr>
          <a:xfrm>
            <a:off x="4185000" y="2518920"/>
            <a:ext cx="4856760" cy="1455840"/>
          </a:xfrm>
          <a:prstGeom prst="rect">
            <a:avLst/>
          </a:prstGeom>
          <a:solidFill>
            <a:srgbClr val="004AAD"/>
          </a:solidFill>
          <a:ln w="0">
            <a:noFill/>
          </a:ln>
        </p:spPr>
        <p:style>
          <a:lnRef idx="0">
            <a:scrgbClr r="0" g="0" b="0"/>
          </a:lnRef>
          <a:fillRef idx="0">
            <a:scrgbClr r="0" g="0" b="0"/>
          </a:fillRef>
          <a:effectRef idx="0">
            <a:scrgbClr r="0" g="0" b="0"/>
          </a:effectRef>
          <a:fontRef idx="minor"/>
        </p:style>
        <p:txBody>
          <a:bodyPr anchor="ctr">
            <a:noAutofit/>
          </a:bodyPr>
          <a:lstStyle/>
          <a:p>
            <a:pPr algn="ctr">
              <a:lnSpc>
                <a:spcPct val="90000"/>
              </a:lnSpc>
              <a:tabLst>
                <a:tab pos="0" algn="l"/>
              </a:tabLst>
            </a:pPr>
            <a:r>
              <a:rPr lang="fr-FR" sz="5000" b="0" strike="noStrike" spc="-1">
                <a:solidFill>
                  <a:schemeClr val="lt1"/>
                </a:solidFill>
                <a:latin typeface="Courgette"/>
                <a:ea typeface="Courgette"/>
              </a:rPr>
              <a:t>Les réseaux sociaux</a:t>
            </a:r>
            <a:endParaRPr lang="fr-FR" sz="5000" b="0" strike="noStrike" spc="-1">
              <a:solidFill>
                <a:srgbClr val="000000"/>
              </a:solidFill>
              <a:latin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6" name="Google Shape;371;p22"/>
          <p:cNvCxnSpPr/>
          <p:nvPr/>
        </p:nvCxnSpPr>
        <p:spPr>
          <a:xfrm>
            <a:off x="838080" y="1274040"/>
            <a:ext cx="10515960" cy="360"/>
          </a:xfrm>
          <a:prstGeom prst="straightConnector1">
            <a:avLst/>
          </a:prstGeom>
          <a:ln w="76200">
            <a:solidFill>
              <a:srgbClr val="004AAD"/>
            </a:solidFill>
            <a:miter/>
          </a:ln>
        </p:spPr>
      </p:cxnSp>
      <p:sp>
        <p:nvSpPr>
          <p:cNvPr id="297" name="PlaceHolder 1"/>
          <p:cNvSpPr>
            <a:spLocks noGrp="1"/>
          </p:cNvSpPr>
          <p:nvPr>
            <p:ph type="dt" idx="108"/>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96BB6289-CF59-4706-9CA9-ACE91D42F992}"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298" name="PlaceHolder 2"/>
          <p:cNvSpPr>
            <a:spLocks noGrp="1"/>
          </p:cNvSpPr>
          <p:nvPr>
            <p:ph type="ftr" idx="109"/>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
        <p:nvSpPr>
          <p:cNvPr id="299" name="PlaceHolder 3"/>
          <p:cNvSpPr>
            <a:spLocks noGrp="1"/>
          </p:cNvSpPr>
          <p:nvPr>
            <p:ph type="sldNum" idx="110"/>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DFA5A0BC-E1F4-4104-855C-6D7ACCF01747}" type="slidenum">
              <a:rPr lang="fr-FR" sz="1200" b="0" strike="noStrike" spc="-1">
                <a:solidFill>
                  <a:srgbClr val="888888"/>
                </a:solidFill>
                <a:latin typeface="Calibri"/>
                <a:ea typeface="Calibri"/>
              </a:rPr>
              <a:t>26</a:t>
            </a:fld>
            <a:endParaRPr lang="fr-FR" sz="1200" b="0" strike="noStrike" spc="-1">
              <a:solidFill>
                <a:srgbClr val="000000"/>
              </a:solidFill>
              <a:latin typeface="Calibri"/>
            </a:endParaRPr>
          </a:p>
        </p:txBody>
      </p:sp>
      <p:sp>
        <p:nvSpPr>
          <p:cNvPr id="300" name="Google Shape;377;p22"/>
          <p:cNvSpPr/>
          <p:nvPr/>
        </p:nvSpPr>
        <p:spPr>
          <a:xfrm>
            <a:off x="3838680" y="5626080"/>
            <a:ext cx="4514400" cy="63972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3600" b="1" strike="noStrike" spc="-1">
                <a:solidFill>
                  <a:srgbClr val="004AAD"/>
                </a:solidFill>
                <a:latin typeface="Calibri"/>
                <a:ea typeface="Calibri"/>
              </a:rPr>
              <a:t>⛔ À partir de 13 ans !</a:t>
            </a:r>
            <a:endParaRPr lang="fr-FR" sz="3600" b="0" strike="noStrike" spc="-1">
              <a:solidFill>
                <a:srgbClr val="000000"/>
              </a:solidFill>
              <a:latin typeface="Calibri"/>
            </a:endParaRPr>
          </a:p>
        </p:txBody>
      </p:sp>
      <p:grpSp>
        <p:nvGrpSpPr>
          <p:cNvPr id="301" name="Groupe 1"/>
          <p:cNvGrpSpPr/>
          <p:nvPr/>
        </p:nvGrpSpPr>
        <p:grpSpPr>
          <a:xfrm>
            <a:off x="2657880" y="0"/>
            <a:ext cx="6984360" cy="1113120"/>
            <a:chOff x="2657880" y="0"/>
            <a:chExt cx="6984360" cy="1113120"/>
          </a:xfrm>
        </p:grpSpPr>
        <p:pic>
          <p:nvPicPr>
            <p:cNvPr id="302" name="Google Shape;378;p22"/>
            <p:cNvPicPr/>
            <p:nvPr/>
          </p:nvPicPr>
          <p:blipFill>
            <a:blip r:embed="rId2"/>
            <a:srcRect l="13725" r="3133" b="8000"/>
            <a:stretch/>
          </p:blipFill>
          <p:spPr>
            <a:xfrm>
              <a:off x="2657880" y="0"/>
              <a:ext cx="866160" cy="1113120"/>
            </a:xfrm>
            <a:prstGeom prst="rect">
              <a:avLst/>
            </a:prstGeom>
            <a:ln w="0">
              <a:noFill/>
            </a:ln>
          </p:spPr>
        </p:pic>
        <p:sp>
          <p:nvSpPr>
            <p:cNvPr id="303" name="Google Shape;379;p22"/>
            <p:cNvSpPr/>
            <p:nvPr/>
          </p:nvSpPr>
          <p:spPr>
            <a:xfrm>
              <a:off x="3693240" y="125640"/>
              <a:ext cx="594900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réseaux sociaux</a:t>
              </a:r>
              <a:endParaRPr lang="fr-FR" sz="5000" b="0" strike="noStrike" spc="-1">
                <a:solidFill>
                  <a:srgbClr val="000000"/>
                </a:solidFill>
                <a:latin typeface="Calibri"/>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4" name="Google Shape;371;p22"/>
          <p:cNvCxnSpPr/>
          <p:nvPr/>
        </p:nvCxnSpPr>
        <p:spPr>
          <a:xfrm>
            <a:off x="838080" y="1274040"/>
            <a:ext cx="10515960" cy="360"/>
          </a:xfrm>
          <a:prstGeom prst="straightConnector1">
            <a:avLst/>
          </a:prstGeom>
          <a:ln w="76200">
            <a:solidFill>
              <a:srgbClr val="004AAD"/>
            </a:solidFill>
            <a:miter/>
          </a:ln>
        </p:spPr>
      </p:cxnSp>
      <p:sp>
        <p:nvSpPr>
          <p:cNvPr id="305" name="Google Shape;372;p22"/>
          <p:cNvSpPr/>
          <p:nvPr/>
        </p:nvSpPr>
        <p:spPr>
          <a:xfrm>
            <a:off x="2583360" y="1798200"/>
            <a:ext cx="7024680" cy="118836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0" strike="noStrike" spc="-1">
                <a:solidFill>
                  <a:schemeClr val="dk1"/>
                </a:solidFill>
                <a:latin typeface="Calibri"/>
                <a:ea typeface="Calibri"/>
              </a:rPr>
              <a:t>	</a:t>
            </a: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a:t>
            </a:r>
            <a:r>
              <a:rPr lang="fr-FR" sz="2400" b="1" strike="noStrike" spc="-1">
                <a:solidFill>
                  <a:srgbClr val="004AAD"/>
                </a:solidFill>
                <a:latin typeface="Calibri"/>
                <a:ea typeface="Calibri"/>
              </a:rPr>
              <a:t>Publier</a:t>
            </a:r>
            <a:r>
              <a:rPr lang="fr-FR" sz="2400" b="0" strike="noStrike" spc="-1">
                <a:solidFill>
                  <a:schemeClr val="dk1"/>
                </a:solidFill>
                <a:latin typeface="Calibri"/>
                <a:ea typeface="Calibri"/>
              </a:rPr>
              <a:t> et </a:t>
            </a:r>
            <a:r>
              <a:rPr lang="fr-FR" sz="2400" b="1" strike="noStrike" spc="-1">
                <a:solidFill>
                  <a:srgbClr val="004AAD"/>
                </a:solidFill>
                <a:latin typeface="Calibri"/>
                <a:ea typeface="Calibri"/>
              </a:rPr>
              <a:t>visionner</a:t>
            </a:r>
            <a:r>
              <a:rPr lang="fr-FR" sz="2400" b="0" strike="noStrike" spc="-1">
                <a:solidFill>
                  <a:schemeClr val="dk1"/>
                </a:solidFill>
                <a:latin typeface="Calibri"/>
                <a:ea typeface="Calibri"/>
              </a:rPr>
              <a:t> des photos et des vidéos</a:t>
            </a:r>
            <a:endParaRPr lang="fr-FR" sz="2400" b="0" strike="noStrike" spc="-1">
              <a:solidFill>
                <a:srgbClr val="000000"/>
              </a:solidFill>
              <a:latin typeface="Calibri"/>
            </a:endParaRPr>
          </a:p>
          <a:p>
            <a:pPr>
              <a:lnSpc>
                <a:spcPct val="100000"/>
              </a:lnSpc>
              <a:tabLst>
                <a:tab pos="0" algn="l"/>
              </a:tabLst>
            </a:pPr>
            <a:endParaRPr lang="fr-FR" sz="2400" b="0" strike="noStrike" spc="-1">
              <a:solidFill>
                <a:srgbClr val="000000"/>
              </a:solidFill>
              <a:latin typeface="Calibri"/>
            </a:endParaRPr>
          </a:p>
        </p:txBody>
      </p:sp>
      <p:sp>
        <p:nvSpPr>
          <p:cNvPr id="306" name="PlaceHolder 1"/>
          <p:cNvSpPr>
            <a:spLocks noGrp="1"/>
          </p:cNvSpPr>
          <p:nvPr>
            <p:ph type="dt" idx="111"/>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31E94F73-6A06-49B4-9F74-25DF1602FE7E}"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307" name="PlaceHolder 2"/>
          <p:cNvSpPr>
            <a:spLocks noGrp="1"/>
          </p:cNvSpPr>
          <p:nvPr>
            <p:ph type="ftr" idx="112"/>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
        <p:nvSpPr>
          <p:cNvPr id="308" name="PlaceHolder 3"/>
          <p:cNvSpPr>
            <a:spLocks noGrp="1"/>
          </p:cNvSpPr>
          <p:nvPr>
            <p:ph type="sldNum" idx="113"/>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943E6F04-1F18-4AD9-BE98-DA5DC2547350}" type="slidenum">
              <a:rPr lang="fr-FR" sz="1200" b="0" strike="noStrike" spc="-1">
                <a:solidFill>
                  <a:srgbClr val="888888"/>
                </a:solidFill>
                <a:latin typeface="Calibri"/>
                <a:ea typeface="Calibri"/>
              </a:rPr>
              <a:t>27</a:t>
            </a:fld>
            <a:endParaRPr lang="fr-FR" sz="1200" b="0" strike="noStrike" spc="-1">
              <a:solidFill>
                <a:srgbClr val="000000"/>
              </a:solidFill>
              <a:latin typeface="Calibri"/>
            </a:endParaRPr>
          </a:p>
        </p:txBody>
      </p:sp>
      <p:sp>
        <p:nvSpPr>
          <p:cNvPr id="309" name="Google Shape;376;p22"/>
          <p:cNvSpPr/>
          <p:nvPr/>
        </p:nvSpPr>
        <p:spPr>
          <a:xfrm>
            <a:off x="4565880" y="1504080"/>
            <a:ext cx="3059640" cy="4568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1" strike="noStrike" spc="-1">
                <a:solidFill>
                  <a:schemeClr val="dk1"/>
                </a:solidFill>
                <a:latin typeface="Calibri"/>
                <a:ea typeface="Calibri"/>
              </a:rPr>
              <a:t>A quoi servent-ils ?</a:t>
            </a:r>
            <a:endParaRPr lang="fr-FR" sz="2400" b="0" strike="noStrike" spc="-1">
              <a:solidFill>
                <a:srgbClr val="000000"/>
              </a:solidFill>
              <a:latin typeface="Calibri"/>
            </a:endParaRPr>
          </a:p>
        </p:txBody>
      </p:sp>
      <p:sp>
        <p:nvSpPr>
          <p:cNvPr id="310" name="Google Shape;377;p22"/>
          <p:cNvSpPr/>
          <p:nvPr/>
        </p:nvSpPr>
        <p:spPr>
          <a:xfrm>
            <a:off x="3838680" y="5626080"/>
            <a:ext cx="4514400" cy="63972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3600" b="1" strike="noStrike" spc="-1">
                <a:solidFill>
                  <a:srgbClr val="004AAD"/>
                </a:solidFill>
                <a:latin typeface="Calibri"/>
                <a:ea typeface="Calibri"/>
              </a:rPr>
              <a:t>⛔ À partir de 13 ans !</a:t>
            </a:r>
            <a:endParaRPr lang="fr-FR" sz="3600" b="0" strike="noStrike" spc="-1">
              <a:solidFill>
                <a:srgbClr val="000000"/>
              </a:solidFill>
              <a:latin typeface="Calibri"/>
            </a:endParaRPr>
          </a:p>
        </p:txBody>
      </p:sp>
      <p:grpSp>
        <p:nvGrpSpPr>
          <p:cNvPr id="311" name="Groupe 1"/>
          <p:cNvGrpSpPr/>
          <p:nvPr/>
        </p:nvGrpSpPr>
        <p:grpSpPr>
          <a:xfrm>
            <a:off x="2657880" y="0"/>
            <a:ext cx="6984360" cy="1113120"/>
            <a:chOff x="2657880" y="0"/>
            <a:chExt cx="6984360" cy="1113120"/>
          </a:xfrm>
        </p:grpSpPr>
        <p:pic>
          <p:nvPicPr>
            <p:cNvPr id="312" name="Google Shape;378;p22"/>
            <p:cNvPicPr/>
            <p:nvPr/>
          </p:nvPicPr>
          <p:blipFill>
            <a:blip r:embed="rId2"/>
            <a:srcRect l="13725" r="3133" b="8000"/>
            <a:stretch/>
          </p:blipFill>
          <p:spPr>
            <a:xfrm>
              <a:off x="2657880" y="0"/>
              <a:ext cx="866160" cy="1113120"/>
            </a:xfrm>
            <a:prstGeom prst="rect">
              <a:avLst/>
            </a:prstGeom>
            <a:ln w="0">
              <a:noFill/>
            </a:ln>
          </p:spPr>
        </p:pic>
        <p:sp>
          <p:nvSpPr>
            <p:cNvPr id="313" name="Google Shape;379;p22"/>
            <p:cNvSpPr/>
            <p:nvPr/>
          </p:nvSpPr>
          <p:spPr>
            <a:xfrm>
              <a:off x="3693240" y="125640"/>
              <a:ext cx="594900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réseaux sociaux</a:t>
              </a:r>
              <a:endParaRPr lang="fr-FR" sz="5000" b="0" strike="noStrike" spc="-1">
                <a:solidFill>
                  <a:srgbClr val="000000"/>
                </a:solidFill>
                <a:latin typeface="Calibri"/>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4" name="Google Shape;371;p22"/>
          <p:cNvCxnSpPr/>
          <p:nvPr/>
        </p:nvCxnSpPr>
        <p:spPr>
          <a:xfrm>
            <a:off x="838080" y="1274040"/>
            <a:ext cx="10515960" cy="360"/>
          </a:xfrm>
          <a:prstGeom prst="straightConnector1">
            <a:avLst/>
          </a:prstGeom>
          <a:ln w="76200">
            <a:solidFill>
              <a:srgbClr val="004AAD"/>
            </a:solidFill>
            <a:miter/>
          </a:ln>
        </p:spPr>
      </p:cxnSp>
      <p:sp>
        <p:nvSpPr>
          <p:cNvPr id="315" name="Google Shape;372;p22"/>
          <p:cNvSpPr/>
          <p:nvPr/>
        </p:nvSpPr>
        <p:spPr>
          <a:xfrm>
            <a:off x="2583360" y="1798200"/>
            <a:ext cx="7024680" cy="19198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0" strike="noStrike" spc="-1">
                <a:solidFill>
                  <a:schemeClr val="dk1"/>
                </a:solidFill>
                <a:latin typeface="Calibri"/>
                <a:ea typeface="Calibri"/>
              </a:rPr>
              <a:t>	</a:t>
            </a: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a:t>
            </a:r>
            <a:r>
              <a:rPr lang="fr-FR" sz="2400" b="1" strike="noStrike" spc="-1">
                <a:solidFill>
                  <a:srgbClr val="004AAD"/>
                </a:solidFill>
                <a:latin typeface="Calibri"/>
                <a:ea typeface="Calibri"/>
              </a:rPr>
              <a:t>Publier</a:t>
            </a:r>
            <a:r>
              <a:rPr lang="fr-FR" sz="2400" b="0" strike="noStrike" spc="-1">
                <a:solidFill>
                  <a:schemeClr val="dk1"/>
                </a:solidFill>
                <a:latin typeface="Calibri"/>
                <a:ea typeface="Calibri"/>
              </a:rPr>
              <a:t> et </a:t>
            </a:r>
            <a:r>
              <a:rPr lang="fr-FR" sz="2400" b="1" strike="noStrike" spc="-1">
                <a:solidFill>
                  <a:srgbClr val="004AAD"/>
                </a:solidFill>
                <a:latin typeface="Calibri"/>
                <a:ea typeface="Calibri"/>
              </a:rPr>
              <a:t>visionner</a:t>
            </a:r>
            <a:r>
              <a:rPr lang="fr-FR" sz="2400" b="0" strike="noStrike" spc="-1">
                <a:solidFill>
                  <a:schemeClr val="dk1"/>
                </a:solidFill>
                <a:latin typeface="Calibri"/>
                <a:ea typeface="Calibri"/>
              </a:rPr>
              <a:t> des photos et des vidéos</a:t>
            </a:r>
            <a:endParaRPr lang="fr-FR" sz="2400" b="0" strike="noStrike" spc="-1">
              <a:solidFill>
                <a:srgbClr val="000000"/>
              </a:solidFill>
              <a:latin typeface="Calibri"/>
            </a:endParaRPr>
          </a:p>
          <a:p>
            <a:pPr>
              <a:lnSpc>
                <a:spcPct val="100000"/>
              </a:lnSpc>
              <a:tabLst>
                <a:tab pos="0" algn="l"/>
              </a:tabLst>
            </a:pP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a:t>
            </a:r>
            <a:r>
              <a:rPr lang="fr-FR" sz="2400" b="1" strike="noStrike" spc="-1">
                <a:solidFill>
                  <a:srgbClr val="004AAD"/>
                </a:solidFill>
                <a:latin typeface="Calibri"/>
                <a:ea typeface="Calibri"/>
              </a:rPr>
              <a:t>Partager</a:t>
            </a:r>
            <a:r>
              <a:rPr lang="fr-FR" sz="2400" b="0" strike="noStrike" spc="-1">
                <a:solidFill>
                  <a:schemeClr val="dk1"/>
                </a:solidFill>
                <a:latin typeface="Calibri"/>
                <a:ea typeface="Calibri"/>
              </a:rPr>
              <a:t> les contenus que l’on aime</a:t>
            </a:r>
            <a:endParaRPr lang="fr-FR" sz="2400" b="0" strike="noStrike" spc="-1">
              <a:solidFill>
                <a:srgbClr val="000000"/>
              </a:solidFill>
              <a:latin typeface="Calibri"/>
            </a:endParaRPr>
          </a:p>
          <a:p>
            <a:pPr>
              <a:lnSpc>
                <a:spcPct val="100000"/>
              </a:lnSpc>
              <a:tabLst>
                <a:tab pos="0" algn="l"/>
              </a:tabLst>
            </a:pPr>
            <a:endParaRPr lang="fr-FR" sz="2400" b="0" strike="noStrike" spc="-1">
              <a:solidFill>
                <a:srgbClr val="000000"/>
              </a:solidFill>
              <a:latin typeface="Calibri"/>
            </a:endParaRPr>
          </a:p>
        </p:txBody>
      </p:sp>
      <p:sp>
        <p:nvSpPr>
          <p:cNvPr id="316" name="PlaceHolder 1"/>
          <p:cNvSpPr>
            <a:spLocks noGrp="1"/>
          </p:cNvSpPr>
          <p:nvPr>
            <p:ph type="dt" idx="114"/>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F409D38E-9DFA-4A29-8A4F-ED8DBA6AE3FC}"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317" name="PlaceHolder 2"/>
          <p:cNvSpPr>
            <a:spLocks noGrp="1"/>
          </p:cNvSpPr>
          <p:nvPr>
            <p:ph type="ftr" idx="115"/>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
        <p:nvSpPr>
          <p:cNvPr id="318" name="PlaceHolder 3"/>
          <p:cNvSpPr>
            <a:spLocks noGrp="1"/>
          </p:cNvSpPr>
          <p:nvPr>
            <p:ph type="sldNum" idx="116"/>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53531FA0-3949-4E68-8053-7C9C9DE11D12}" type="slidenum">
              <a:rPr lang="fr-FR" sz="1200" b="0" strike="noStrike" spc="-1">
                <a:solidFill>
                  <a:srgbClr val="888888"/>
                </a:solidFill>
                <a:latin typeface="Calibri"/>
                <a:ea typeface="Calibri"/>
              </a:rPr>
              <a:t>28</a:t>
            </a:fld>
            <a:endParaRPr lang="fr-FR" sz="1200" b="0" strike="noStrike" spc="-1">
              <a:solidFill>
                <a:srgbClr val="000000"/>
              </a:solidFill>
              <a:latin typeface="Calibri"/>
            </a:endParaRPr>
          </a:p>
        </p:txBody>
      </p:sp>
      <p:sp>
        <p:nvSpPr>
          <p:cNvPr id="319" name="Google Shape;376;p22"/>
          <p:cNvSpPr/>
          <p:nvPr/>
        </p:nvSpPr>
        <p:spPr>
          <a:xfrm>
            <a:off x="4565880" y="1504080"/>
            <a:ext cx="3059640" cy="4568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1" strike="noStrike" spc="-1">
                <a:solidFill>
                  <a:schemeClr val="dk1"/>
                </a:solidFill>
                <a:latin typeface="Calibri"/>
                <a:ea typeface="Calibri"/>
              </a:rPr>
              <a:t>A quoi servent-ils ?</a:t>
            </a:r>
            <a:endParaRPr lang="fr-FR" sz="2400" b="0" strike="noStrike" spc="-1">
              <a:solidFill>
                <a:srgbClr val="000000"/>
              </a:solidFill>
              <a:latin typeface="Calibri"/>
            </a:endParaRPr>
          </a:p>
        </p:txBody>
      </p:sp>
      <p:sp>
        <p:nvSpPr>
          <p:cNvPr id="320" name="Google Shape;377;p22"/>
          <p:cNvSpPr/>
          <p:nvPr/>
        </p:nvSpPr>
        <p:spPr>
          <a:xfrm>
            <a:off x="3838680" y="5626080"/>
            <a:ext cx="4514400" cy="63972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3600" b="1" strike="noStrike" spc="-1">
                <a:solidFill>
                  <a:srgbClr val="004AAD"/>
                </a:solidFill>
                <a:latin typeface="Calibri"/>
                <a:ea typeface="Calibri"/>
              </a:rPr>
              <a:t>⛔ À partir de 13 ans !</a:t>
            </a:r>
            <a:endParaRPr lang="fr-FR" sz="3600" b="0" strike="noStrike" spc="-1">
              <a:solidFill>
                <a:srgbClr val="000000"/>
              </a:solidFill>
              <a:latin typeface="Calibri"/>
            </a:endParaRPr>
          </a:p>
        </p:txBody>
      </p:sp>
      <p:grpSp>
        <p:nvGrpSpPr>
          <p:cNvPr id="321" name="Groupe 1"/>
          <p:cNvGrpSpPr/>
          <p:nvPr/>
        </p:nvGrpSpPr>
        <p:grpSpPr>
          <a:xfrm>
            <a:off x="2657880" y="0"/>
            <a:ext cx="6984360" cy="1113120"/>
            <a:chOff x="2657880" y="0"/>
            <a:chExt cx="6984360" cy="1113120"/>
          </a:xfrm>
        </p:grpSpPr>
        <p:pic>
          <p:nvPicPr>
            <p:cNvPr id="322" name="Google Shape;378;p22"/>
            <p:cNvPicPr/>
            <p:nvPr/>
          </p:nvPicPr>
          <p:blipFill>
            <a:blip r:embed="rId3"/>
            <a:srcRect l="13725" r="3133" b="8000"/>
            <a:stretch/>
          </p:blipFill>
          <p:spPr>
            <a:xfrm>
              <a:off x="2657880" y="0"/>
              <a:ext cx="866160" cy="1113120"/>
            </a:xfrm>
            <a:prstGeom prst="rect">
              <a:avLst/>
            </a:prstGeom>
            <a:ln w="0">
              <a:noFill/>
            </a:ln>
          </p:spPr>
        </p:pic>
        <p:sp>
          <p:nvSpPr>
            <p:cNvPr id="323" name="Google Shape;379;p22"/>
            <p:cNvSpPr/>
            <p:nvPr/>
          </p:nvSpPr>
          <p:spPr>
            <a:xfrm>
              <a:off x="3693240" y="125640"/>
              <a:ext cx="594900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réseaux sociaux</a:t>
              </a:r>
              <a:endParaRPr lang="fr-FR" sz="5000" b="0" strike="noStrike" spc="-1">
                <a:solidFill>
                  <a:srgbClr val="000000"/>
                </a:solidFill>
                <a:latin typeface="Calibri"/>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4" name="Google Shape;371;p22"/>
          <p:cNvCxnSpPr/>
          <p:nvPr/>
        </p:nvCxnSpPr>
        <p:spPr>
          <a:xfrm>
            <a:off x="838080" y="1274040"/>
            <a:ext cx="10515960" cy="360"/>
          </a:xfrm>
          <a:prstGeom prst="straightConnector1">
            <a:avLst/>
          </a:prstGeom>
          <a:ln w="76200">
            <a:solidFill>
              <a:srgbClr val="004AAD"/>
            </a:solidFill>
            <a:miter/>
          </a:ln>
        </p:spPr>
      </p:cxnSp>
      <p:sp>
        <p:nvSpPr>
          <p:cNvPr id="325" name="Google Shape;372;p22"/>
          <p:cNvSpPr/>
          <p:nvPr/>
        </p:nvSpPr>
        <p:spPr>
          <a:xfrm>
            <a:off x="2583360" y="1798200"/>
            <a:ext cx="7024680" cy="265140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0" strike="noStrike" spc="-1">
                <a:solidFill>
                  <a:schemeClr val="dk1"/>
                </a:solidFill>
                <a:latin typeface="Calibri"/>
                <a:ea typeface="Calibri"/>
              </a:rPr>
              <a:t>	</a:t>
            </a: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a:t>
            </a:r>
            <a:r>
              <a:rPr lang="fr-FR" sz="2400" b="1" strike="noStrike" spc="-1">
                <a:solidFill>
                  <a:srgbClr val="004AAD"/>
                </a:solidFill>
                <a:latin typeface="Calibri"/>
                <a:ea typeface="Calibri"/>
              </a:rPr>
              <a:t>Publier</a:t>
            </a:r>
            <a:r>
              <a:rPr lang="fr-FR" sz="2400" b="0" strike="noStrike" spc="-1">
                <a:solidFill>
                  <a:schemeClr val="dk1"/>
                </a:solidFill>
                <a:latin typeface="Calibri"/>
                <a:ea typeface="Calibri"/>
              </a:rPr>
              <a:t> et </a:t>
            </a:r>
            <a:r>
              <a:rPr lang="fr-FR" sz="2400" b="1" strike="noStrike" spc="-1">
                <a:solidFill>
                  <a:srgbClr val="004AAD"/>
                </a:solidFill>
                <a:latin typeface="Calibri"/>
                <a:ea typeface="Calibri"/>
              </a:rPr>
              <a:t>visionner</a:t>
            </a:r>
            <a:r>
              <a:rPr lang="fr-FR" sz="2400" b="0" strike="noStrike" spc="-1">
                <a:solidFill>
                  <a:schemeClr val="dk1"/>
                </a:solidFill>
                <a:latin typeface="Calibri"/>
                <a:ea typeface="Calibri"/>
              </a:rPr>
              <a:t> des photos et des vidéos</a:t>
            </a:r>
            <a:endParaRPr lang="fr-FR" sz="2400" b="0" strike="noStrike" spc="-1">
              <a:solidFill>
                <a:srgbClr val="000000"/>
              </a:solidFill>
              <a:latin typeface="Calibri"/>
            </a:endParaRPr>
          </a:p>
          <a:p>
            <a:pPr>
              <a:lnSpc>
                <a:spcPct val="100000"/>
              </a:lnSpc>
              <a:tabLst>
                <a:tab pos="0" algn="l"/>
              </a:tabLst>
            </a:pP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a:t>
            </a:r>
            <a:r>
              <a:rPr lang="fr-FR" sz="2400" b="1" strike="noStrike" spc="-1">
                <a:solidFill>
                  <a:srgbClr val="004AAD"/>
                </a:solidFill>
                <a:latin typeface="Calibri"/>
                <a:ea typeface="Calibri"/>
              </a:rPr>
              <a:t>Partager</a:t>
            </a:r>
            <a:r>
              <a:rPr lang="fr-FR" sz="2400" b="0" strike="noStrike" spc="-1">
                <a:solidFill>
                  <a:schemeClr val="dk1"/>
                </a:solidFill>
                <a:latin typeface="Calibri"/>
                <a:ea typeface="Calibri"/>
              </a:rPr>
              <a:t> les contenus que l’on aime</a:t>
            </a:r>
            <a:endParaRPr lang="fr-FR" sz="2400" b="0" strike="noStrike" spc="-1">
              <a:solidFill>
                <a:srgbClr val="000000"/>
              </a:solidFill>
              <a:latin typeface="Calibri"/>
            </a:endParaRPr>
          </a:p>
          <a:p>
            <a:pPr>
              <a:lnSpc>
                <a:spcPct val="100000"/>
              </a:lnSpc>
              <a:tabLst>
                <a:tab pos="0" algn="l"/>
              </a:tabLst>
            </a:pP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a:t>
            </a:r>
            <a:r>
              <a:rPr lang="fr-FR" sz="2400" b="1" strike="noStrike" spc="-1">
                <a:solidFill>
                  <a:srgbClr val="004AAD"/>
                </a:solidFill>
                <a:latin typeface="Calibri"/>
                <a:ea typeface="Calibri"/>
              </a:rPr>
              <a:t>Suivre</a:t>
            </a:r>
            <a:r>
              <a:rPr lang="fr-FR" sz="2400" b="0" strike="noStrike" spc="-1">
                <a:solidFill>
                  <a:schemeClr val="dk1"/>
                </a:solidFill>
                <a:latin typeface="Calibri"/>
                <a:ea typeface="Calibri"/>
              </a:rPr>
              <a:t> la programmation d’événements, l’actualité</a:t>
            </a:r>
            <a:endParaRPr lang="fr-FR" sz="2400" b="0" strike="noStrike" spc="-1">
              <a:solidFill>
                <a:srgbClr val="000000"/>
              </a:solidFill>
              <a:latin typeface="Calibri"/>
            </a:endParaRPr>
          </a:p>
          <a:p>
            <a:pPr>
              <a:lnSpc>
                <a:spcPct val="100000"/>
              </a:lnSpc>
              <a:tabLst>
                <a:tab pos="0" algn="l"/>
              </a:tabLst>
            </a:pPr>
            <a:endParaRPr lang="fr-FR" sz="2400" b="0" strike="noStrike" spc="-1">
              <a:solidFill>
                <a:srgbClr val="000000"/>
              </a:solidFill>
              <a:latin typeface="Calibri"/>
            </a:endParaRPr>
          </a:p>
        </p:txBody>
      </p:sp>
      <p:sp>
        <p:nvSpPr>
          <p:cNvPr id="326" name="PlaceHolder 1"/>
          <p:cNvSpPr>
            <a:spLocks noGrp="1"/>
          </p:cNvSpPr>
          <p:nvPr>
            <p:ph type="dt" idx="117"/>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7157C9F4-1E06-42BA-A151-AD08B58717F0}"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327" name="PlaceHolder 2"/>
          <p:cNvSpPr>
            <a:spLocks noGrp="1"/>
          </p:cNvSpPr>
          <p:nvPr>
            <p:ph type="ftr" idx="118"/>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
        <p:nvSpPr>
          <p:cNvPr id="328" name="PlaceHolder 3"/>
          <p:cNvSpPr>
            <a:spLocks noGrp="1"/>
          </p:cNvSpPr>
          <p:nvPr>
            <p:ph type="sldNum" idx="119"/>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71CC5E39-C3A3-4A64-A604-A33A865EA211}" type="slidenum">
              <a:rPr lang="fr-FR" sz="1200" b="0" strike="noStrike" spc="-1">
                <a:solidFill>
                  <a:srgbClr val="888888"/>
                </a:solidFill>
                <a:latin typeface="Calibri"/>
                <a:ea typeface="Calibri"/>
              </a:rPr>
              <a:t>29</a:t>
            </a:fld>
            <a:endParaRPr lang="fr-FR" sz="1200" b="0" strike="noStrike" spc="-1">
              <a:solidFill>
                <a:srgbClr val="000000"/>
              </a:solidFill>
              <a:latin typeface="Calibri"/>
            </a:endParaRPr>
          </a:p>
        </p:txBody>
      </p:sp>
      <p:sp>
        <p:nvSpPr>
          <p:cNvPr id="329" name="Google Shape;376;p22"/>
          <p:cNvSpPr/>
          <p:nvPr/>
        </p:nvSpPr>
        <p:spPr>
          <a:xfrm>
            <a:off x="4565880" y="1504080"/>
            <a:ext cx="3059640" cy="4568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1" strike="noStrike" spc="-1">
                <a:solidFill>
                  <a:schemeClr val="dk1"/>
                </a:solidFill>
                <a:latin typeface="Calibri"/>
                <a:ea typeface="Calibri"/>
              </a:rPr>
              <a:t>A quoi servent-ils ?</a:t>
            </a:r>
            <a:endParaRPr lang="fr-FR" sz="2400" b="0" strike="noStrike" spc="-1">
              <a:solidFill>
                <a:srgbClr val="000000"/>
              </a:solidFill>
              <a:latin typeface="Calibri"/>
            </a:endParaRPr>
          </a:p>
        </p:txBody>
      </p:sp>
      <p:sp>
        <p:nvSpPr>
          <p:cNvPr id="330" name="Google Shape;377;p22"/>
          <p:cNvSpPr/>
          <p:nvPr/>
        </p:nvSpPr>
        <p:spPr>
          <a:xfrm>
            <a:off x="3838680" y="5626080"/>
            <a:ext cx="4514400" cy="63972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3600" b="1" strike="noStrike" spc="-1">
                <a:solidFill>
                  <a:srgbClr val="004AAD"/>
                </a:solidFill>
                <a:latin typeface="Calibri"/>
                <a:ea typeface="Calibri"/>
              </a:rPr>
              <a:t>⛔ À partir de 13 ans !</a:t>
            </a:r>
            <a:endParaRPr lang="fr-FR" sz="3600" b="0" strike="noStrike" spc="-1">
              <a:solidFill>
                <a:srgbClr val="000000"/>
              </a:solidFill>
              <a:latin typeface="Calibri"/>
            </a:endParaRPr>
          </a:p>
        </p:txBody>
      </p:sp>
      <p:grpSp>
        <p:nvGrpSpPr>
          <p:cNvPr id="331" name="Groupe 1"/>
          <p:cNvGrpSpPr/>
          <p:nvPr/>
        </p:nvGrpSpPr>
        <p:grpSpPr>
          <a:xfrm>
            <a:off x="2657880" y="0"/>
            <a:ext cx="6984360" cy="1113120"/>
            <a:chOff x="2657880" y="0"/>
            <a:chExt cx="6984360" cy="1113120"/>
          </a:xfrm>
        </p:grpSpPr>
        <p:pic>
          <p:nvPicPr>
            <p:cNvPr id="332" name="Google Shape;378;p22"/>
            <p:cNvPicPr/>
            <p:nvPr/>
          </p:nvPicPr>
          <p:blipFill>
            <a:blip r:embed="rId3"/>
            <a:srcRect l="13725" r="3133" b="8000"/>
            <a:stretch/>
          </p:blipFill>
          <p:spPr>
            <a:xfrm>
              <a:off x="2657880" y="0"/>
              <a:ext cx="866160" cy="1113120"/>
            </a:xfrm>
            <a:prstGeom prst="rect">
              <a:avLst/>
            </a:prstGeom>
            <a:ln w="0">
              <a:noFill/>
            </a:ln>
          </p:spPr>
        </p:pic>
        <p:sp>
          <p:nvSpPr>
            <p:cNvPr id="333" name="Google Shape;379;p22"/>
            <p:cNvSpPr/>
            <p:nvPr/>
          </p:nvSpPr>
          <p:spPr>
            <a:xfrm>
              <a:off x="3693240" y="125640"/>
              <a:ext cx="594900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réseaux sociaux</a:t>
              </a:r>
              <a:endParaRPr lang="fr-FR" sz="5000" b="0" strike="noStrike" spc="-1">
                <a:solidFill>
                  <a:srgbClr val="000000"/>
                </a:solidFill>
                <a:latin typeface="Calibri"/>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PlaceHolder 1"/>
          <p:cNvSpPr>
            <a:spLocks noGrp="1"/>
          </p:cNvSpPr>
          <p:nvPr>
            <p:ph type="title"/>
          </p:nvPr>
        </p:nvSpPr>
        <p:spPr>
          <a:xfrm>
            <a:off x="838080" y="365040"/>
            <a:ext cx="10515240" cy="1325160"/>
          </a:xfrm>
          <a:prstGeom prst="rect">
            <a:avLst/>
          </a:prstGeom>
          <a:noFill/>
          <a:ln w="0">
            <a:noFill/>
          </a:ln>
        </p:spPr>
        <p:txBody>
          <a:bodyPr anchor="ctr">
            <a:normAutofit/>
          </a:bodyPr>
          <a:lstStyle/>
          <a:p>
            <a:pPr indent="0" algn="ctr">
              <a:lnSpc>
                <a:spcPct val="90000"/>
              </a:lnSpc>
              <a:buNone/>
              <a:tabLst>
                <a:tab pos="0" algn="l"/>
              </a:tabLst>
            </a:pPr>
            <a:r>
              <a:rPr lang="fr-FR" sz="4000" b="0" strike="noStrike" spc="-1">
                <a:solidFill>
                  <a:schemeClr val="dk1"/>
                </a:solidFill>
                <a:latin typeface="Calibri"/>
                <a:ea typeface="Calibri"/>
              </a:rPr>
              <a:t>Faisons connaissance</a:t>
            </a:r>
            <a:endParaRPr lang="fr-FR" sz="4000" b="0" strike="noStrike" spc="-1">
              <a:solidFill>
                <a:srgbClr val="000000"/>
              </a:solidFill>
              <a:latin typeface="Arial"/>
            </a:endParaRPr>
          </a:p>
        </p:txBody>
      </p:sp>
      <p:cxnSp>
        <p:nvCxnSpPr>
          <p:cNvPr id="89" name="Google Shape;104;p2"/>
          <p:cNvCxnSpPr/>
          <p:nvPr/>
        </p:nvCxnSpPr>
        <p:spPr>
          <a:xfrm>
            <a:off x="838080" y="1425960"/>
            <a:ext cx="10515960" cy="360"/>
          </a:xfrm>
          <a:prstGeom prst="straightConnector1">
            <a:avLst/>
          </a:prstGeom>
          <a:ln w="76200">
            <a:solidFill>
              <a:srgbClr val="004AAD"/>
            </a:solidFill>
            <a:miter/>
          </a:ln>
        </p:spPr>
      </p:cxnSp>
      <p:sp>
        <p:nvSpPr>
          <p:cNvPr id="90" name="PlaceHolder 2"/>
          <p:cNvSpPr>
            <a:spLocks noGrp="1"/>
          </p:cNvSpPr>
          <p:nvPr>
            <p:ph type="sldNum" idx="39"/>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C1F1B5B4-D771-4818-81EF-A5B7F4764099}" type="slidenum">
              <a:rPr lang="fr-FR" sz="1200" b="0" strike="noStrike" spc="-1">
                <a:solidFill>
                  <a:srgbClr val="888888"/>
                </a:solidFill>
                <a:latin typeface="Calibri"/>
                <a:ea typeface="Calibri"/>
              </a:rPr>
              <a:t>3</a:t>
            </a:fld>
            <a:endParaRPr lang="fr-FR" sz="1200" b="0" strike="noStrike" spc="-1">
              <a:solidFill>
                <a:srgbClr val="000000"/>
              </a:solidFill>
              <a:latin typeface="Calibri"/>
            </a:endParaRPr>
          </a:p>
        </p:txBody>
      </p:sp>
      <p:sp>
        <p:nvSpPr>
          <p:cNvPr id="91" name="PlaceHolder 3"/>
          <p:cNvSpPr>
            <a:spLocks noGrp="1"/>
          </p:cNvSpPr>
          <p:nvPr>
            <p:ph type="dt" idx="40"/>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2C52BF60-7151-47C4-83C5-D5FCA3878E69}"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92" name="PlaceHolder 4"/>
          <p:cNvSpPr>
            <a:spLocks noGrp="1"/>
          </p:cNvSpPr>
          <p:nvPr>
            <p:ph type="ftr" idx="41"/>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
        <p:nvSpPr>
          <p:cNvPr id="93" name="Google Shape;110;p2"/>
          <p:cNvSpPr/>
          <p:nvPr/>
        </p:nvSpPr>
        <p:spPr>
          <a:xfrm>
            <a:off x="3089520" y="2166840"/>
            <a:ext cx="6012360" cy="5788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Insérez votre présentation</a:t>
            </a:r>
            <a:endParaRPr lang="fr-FR" sz="3200" b="0" strike="noStrike" spc="-1">
              <a:solidFill>
                <a:srgbClr val="000000"/>
              </a:solidFill>
              <a:latin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4" name="Google Shape;371;p22"/>
          <p:cNvCxnSpPr/>
          <p:nvPr/>
        </p:nvCxnSpPr>
        <p:spPr>
          <a:xfrm>
            <a:off x="838080" y="1274040"/>
            <a:ext cx="10515960" cy="360"/>
          </a:xfrm>
          <a:prstGeom prst="straightConnector1">
            <a:avLst/>
          </a:prstGeom>
          <a:ln w="76200">
            <a:solidFill>
              <a:srgbClr val="004AAD"/>
            </a:solidFill>
            <a:miter/>
          </a:ln>
        </p:spPr>
      </p:cxnSp>
      <p:sp>
        <p:nvSpPr>
          <p:cNvPr id="335" name="Google Shape;372;p22"/>
          <p:cNvSpPr/>
          <p:nvPr/>
        </p:nvSpPr>
        <p:spPr>
          <a:xfrm>
            <a:off x="2583360" y="1798200"/>
            <a:ext cx="7024680" cy="338292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0" strike="noStrike" spc="-1">
                <a:solidFill>
                  <a:schemeClr val="dk1"/>
                </a:solidFill>
                <a:latin typeface="Calibri"/>
                <a:ea typeface="Calibri"/>
              </a:rPr>
              <a:t>	</a:t>
            </a: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a:t>
            </a:r>
            <a:r>
              <a:rPr lang="fr-FR" sz="2400" b="1" strike="noStrike" spc="-1">
                <a:solidFill>
                  <a:srgbClr val="004AAD"/>
                </a:solidFill>
                <a:latin typeface="Calibri"/>
                <a:ea typeface="Calibri"/>
              </a:rPr>
              <a:t>Publier</a:t>
            </a:r>
            <a:r>
              <a:rPr lang="fr-FR" sz="2400" b="0" strike="noStrike" spc="-1">
                <a:solidFill>
                  <a:schemeClr val="dk1"/>
                </a:solidFill>
                <a:latin typeface="Calibri"/>
                <a:ea typeface="Calibri"/>
              </a:rPr>
              <a:t> et </a:t>
            </a:r>
            <a:r>
              <a:rPr lang="fr-FR" sz="2400" b="1" strike="noStrike" spc="-1">
                <a:solidFill>
                  <a:srgbClr val="004AAD"/>
                </a:solidFill>
                <a:latin typeface="Calibri"/>
                <a:ea typeface="Calibri"/>
              </a:rPr>
              <a:t>visionner</a:t>
            </a:r>
            <a:r>
              <a:rPr lang="fr-FR" sz="2400" b="0" strike="noStrike" spc="-1">
                <a:solidFill>
                  <a:schemeClr val="dk1"/>
                </a:solidFill>
                <a:latin typeface="Calibri"/>
                <a:ea typeface="Calibri"/>
              </a:rPr>
              <a:t> des photos et des vidéos</a:t>
            </a:r>
            <a:endParaRPr lang="fr-FR" sz="2400" b="0" strike="noStrike" spc="-1">
              <a:solidFill>
                <a:srgbClr val="000000"/>
              </a:solidFill>
              <a:latin typeface="Calibri"/>
            </a:endParaRPr>
          </a:p>
          <a:p>
            <a:pPr>
              <a:lnSpc>
                <a:spcPct val="100000"/>
              </a:lnSpc>
              <a:tabLst>
                <a:tab pos="0" algn="l"/>
              </a:tabLst>
            </a:pP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a:t>
            </a:r>
            <a:r>
              <a:rPr lang="fr-FR" sz="2400" b="1" strike="noStrike" spc="-1">
                <a:solidFill>
                  <a:srgbClr val="004AAD"/>
                </a:solidFill>
                <a:latin typeface="Calibri"/>
                <a:ea typeface="Calibri"/>
              </a:rPr>
              <a:t>Partager</a:t>
            </a:r>
            <a:r>
              <a:rPr lang="fr-FR" sz="2400" b="0" strike="noStrike" spc="-1">
                <a:solidFill>
                  <a:schemeClr val="dk1"/>
                </a:solidFill>
                <a:latin typeface="Calibri"/>
                <a:ea typeface="Calibri"/>
              </a:rPr>
              <a:t> les contenus que l’on aime</a:t>
            </a:r>
            <a:endParaRPr lang="fr-FR" sz="2400" b="0" strike="noStrike" spc="-1">
              <a:solidFill>
                <a:srgbClr val="000000"/>
              </a:solidFill>
              <a:latin typeface="Calibri"/>
            </a:endParaRPr>
          </a:p>
          <a:p>
            <a:pPr>
              <a:lnSpc>
                <a:spcPct val="100000"/>
              </a:lnSpc>
              <a:tabLst>
                <a:tab pos="0" algn="l"/>
              </a:tabLst>
            </a:pP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a:t>
            </a:r>
            <a:r>
              <a:rPr lang="fr-FR" sz="2400" b="1" strike="noStrike" spc="-1">
                <a:solidFill>
                  <a:srgbClr val="004AAD"/>
                </a:solidFill>
                <a:latin typeface="Calibri"/>
                <a:ea typeface="Calibri"/>
              </a:rPr>
              <a:t>Suivre</a:t>
            </a:r>
            <a:r>
              <a:rPr lang="fr-FR" sz="2400" b="0" strike="noStrike" spc="-1">
                <a:solidFill>
                  <a:schemeClr val="dk1"/>
                </a:solidFill>
                <a:latin typeface="Calibri"/>
                <a:ea typeface="Calibri"/>
              </a:rPr>
              <a:t> la programmation d’événements, l’actualité</a:t>
            </a:r>
            <a:endParaRPr lang="fr-FR" sz="2400" b="0" strike="noStrike" spc="-1">
              <a:solidFill>
                <a:srgbClr val="000000"/>
              </a:solidFill>
              <a:latin typeface="Calibri"/>
            </a:endParaRPr>
          </a:p>
          <a:p>
            <a:pPr>
              <a:lnSpc>
                <a:spcPct val="100000"/>
              </a:lnSpc>
              <a:tabLst>
                <a:tab pos="0" algn="l"/>
              </a:tabLst>
            </a:pP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a:t>
            </a:r>
            <a:r>
              <a:rPr lang="fr-FR" sz="2400" b="1" strike="noStrike" spc="-1">
                <a:solidFill>
                  <a:srgbClr val="004AAD"/>
                </a:solidFill>
                <a:latin typeface="Calibri"/>
                <a:ea typeface="Calibri"/>
              </a:rPr>
              <a:t>Acheter</a:t>
            </a:r>
            <a:r>
              <a:rPr lang="fr-FR" sz="2400" b="0" strike="noStrike" spc="-1">
                <a:solidFill>
                  <a:srgbClr val="833C0B"/>
                </a:solidFill>
                <a:latin typeface="Calibri"/>
                <a:ea typeface="Calibri"/>
              </a:rPr>
              <a:t> </a:t>
            </a:r>
            <a:r>
              <a:rPr lang="fr-FR" sz="2400" b="0" strike="noStrike" spc="-1">
                <a:solidFill>
                  <a:schemeClr val="dk1"/>
                </a:solidFill>
                <a:latin typeface="Calibri"/>
                <a:ea typeface="Calibri"/>
              </a:rPr>
              <a:t>des objets</a:t>
            </a:r>
            <a:endParaRPr lang="fr-FR" sz="2400" b="0" strike="noStrike" spc="-1">
              <a:solidFill>
                <a:srgbClr val="000000"/>
              </a:solidFill>
              <a:latin typeface="Calibri"/>
            </a:endParaRPr>
          </a:p>
          <a:p>
            <a:pPr>
              <a:lnSpc>
                <a:spcPct val="100000"/>
              </a:lnSpc>
              <a:tabLst>
                <a:tab pos="0" algn="l"/>
              </a:tabLst>
            </a:pPr>
            <a:endParaRPr lang="fr-FR" sz="2400" b="0" strike="noStrike" spc="-1">
              <a:solidFill>
                <a:srgbClr val="000000"/>
              </a:solidFill>
              <a:latin typeface="Calibri"/>
            </a:endParaRPr>
          </a:p>
        </p:txBody>
      </p:sp>
      <p:sp>
        <p:nvSpPr>
          <p:cNvPr id="336" name="PlaceHolder 1"/>
          <p:cNvSpPr>
            <a:spLocks noGrp="1"/>
          </p:cNvSpPr>
          <p:nvPr>
            <p:ph type="dt" idx="120"/>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ABFBF9AE-A42F-4137-9B3C-50AC0D472CA4}"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337" name="PlaceHolder 2"/>
          <p:cNvSpPr>
            <a:spLocks noGrp="1"/>
          </p:cNvSpPr>
          <p:nvPr>
            <p:ph type="ftr" idx="121"/>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
        <p:nvSpPr>
          <p:cNvPr id="338" name="PlaceHolder 3"/>
          <p:cNvSpPr>
            <a:spLocks noGrp="1"/>
          </p:cNvSpPr>
          <p:nvPr>
            <p:ph type="sldNum" idx="122"/>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BDDFEFA5-1081-4FA0-A16A-5B012A998B81}" type="slidenum">
              <a:rPr lang="fr-FR" sz="1200" b="0" strike="noStrike" spc="-1">
                <a:solidFill>
                  <a:srgbClr val="888888"/>
                </a:solidFill>
                <a:latin typeface="Calibri"/>
                <a:ea typeface="Calibri"/>
              </a:rPr>
              <a:t>30</a:t>
            </a:fld>
            <a:endParaRPr lang="fr-FR" sz="1200" b="0" strike="noStrike" spc="-1">
              <a:solidFill>
                <a:srgbClr val="000000"/>
              </a:solidFill>
              <a:latin typeface="Calibri"/>
            </a:endParaRPr>
          </a:p>
        </p:txBody>
      </p:sp>
      <p:sp>
        <p:nvSpPr>
          <p:cNvPr id="339" name="Google Shape;376;p22"/>
          <p:cNvSpPr/>
          <p:nvPr/>
        </p:nvSpPr>
        <p:spPr>
          <a:xfrm>
            <a:off x="4565880" y="1504080"/>
            <a:ext cx="3059640" cy="4568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1" strike="noStrike" spc="-1">
                <a:solidFill>
                  <a:schemeClr val="dk1"/>
                </a:solidFill>
                <a:latin typeface="Calibri"/>
                <a:ea typeface="Calibri"/>
              </a:rPr>
              <a:t>A quoi servent-ils ?</a:t>
            </a:r>
            <a:endParaRPr lang="fr-FR" sz="2400" b="0" strike="noStrike" spc="-1">
              <a:solidFill>
                <a:srgbClr val="000000"/>
              </a:solidFill>
              <a:latin typeface="Calibri"/>
            </a:endParaRPr>
          </a:p>
        </p:txBody>
      </p:sp>
      <p:sp>
        <p:nvSpPr>
          <p:cNvPr id="340" name="Google Shape;377;p22"/>
          <p:cNvSpPr/>
          <p:nvPr/>
        </p:nvSpPr>
        <p:spPr>
          <a:xfrm>
            <a:off x="3838680" y="5626080"/>
            <a:ext cx="4514400" cy="63972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3600" b="1" strike="noStrike" spc="-1">
                <a:solidFill>
                  <a:srgbClr val="004AAD"/>
                </a:solidFill>
                <a:latin typeface="Calibri"/>
                <a:ea typeface="Calibri"/>
              </a:rPr>
              <a:t>⛔ À partir de 13 ans !</a:t>
            </a:r>
            <a:endParaRPr lang="fr-FR" sz="3600" b="0" strike="noStrike" spc="-1">
              <a:solidFill>
                <a:srgbClr val="000000"/>
              </a:solidFill>
              <a:latin typeface="Calibri"/>
            </a:endParaRPr>
          </a:p>
        </p:txBody>
      </p:sp>
      <p:grpSp>
        <p:nvGrpSpPr>
          <p:cNvPr id="341" name="Groupe 1"/>
          <p:cNvGrpSpPr/>
          <p:nvPr/>
        </p:nvGrpSpPr>
        <p:grpSpPr>
          <a:xfrm>
            <a:off x="2657880" y="0"/>
            <a:ext cx="6984360" cy="1113120"/>
            <a:chOff x="2657880" y="0"/>
            <a:chExt cx="6984360" cy="1113120"/>
          </a:xfrm>
        </p:grpSpPr>
        <p:pic>
          <p:nvPicPr>
            <p:cNvPr id="342" name="Google Shape;378;p22"/>
            <p:cNvPicPr/>
            <p:nvPr/>
          </p:nvPicPr>
          <p:blipFill>
            <a:blip r:embed="rId3"/>
            <a:srcRect l="13725" r="3133" b="8000"/>
            <a:stretch/>
          </p:blipFill>
          <p:spPr>
            <a:xfrm>
              <a:off x="2657880" y="0"/>
              <a:ext cx="866160" cy="1113120"/>
            </a:xfrm>
            <a:prstGeom prst="rect">
              <a:avLst/>
            </a:prstGeom>
            <a:ln w="0">
              <a:noFill/>
            </a:ln>
          </p:spPr>
        </p:pic>
        <p:sp>
          <p:nvSpPr>
            <p:cNvPr id="343" name="Google Shape;379;p22"/>
            <p:cNvSpPr/>
            <p:nvPr/>
          </p:nvSpPr>
          <p:spPr>
            <a:xfrm>
              <a:off x="3693240" y="125640"/>
              <a:ext cx="594900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réseaux sociaux</a:t>
              </a:r>
              <a:endParaRPr lang="fr-FR" sz="5000" b="0" strike="noStrike" spc="-1">
                <a:solidFill>
                  <a:srgbClr val="000000"/>
                </a:solidFill>
                <a:latin typeface="Calibri"/>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4" name="Google Shape;371;p22"/>
          <p:cNvCxnSpPr/>
          <p:nvPr/>
        </p:nvCxnSpPr>
        <p:spPr>
          <a:xfrm>
            <a:off x="838080" y="1274040"/>
            <a:ext cx="10515960" cy="360"/>
          </a:xfrm>
          <a:prstGeom prst="straightConnector1">
            <a:avLst/>
          </a:prstGeom>
          <a:ln w="76200">
            <a:solidFill>
              <a:srgbClr val="004AAD"/>
            </a:solidFill>
            <a:miter/>
          </a:ln>
        </p:spPr>
      </p:cxnSp>
      <p:sp>
        <p:nvSpPr>
          <p:cNvPr id="345" name="Google Shape;372;p22"/>
          <p:cNvSpPr/>
          <p:nvPr/>
        </p:nvSpPr>
        <p:spPr>
          <a:xfrm>
            <a:off x="2583360" y="1798200"/>
            <a:ext cx="7024680" cy="37486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0" strike="noStrike" spc="-1">
                <a:solidFill>
                  <a:schemeClr val="dk1"/>
                </a:solidFill>
                <a:latin typeface="Calibri"/>
                <a:ea typeface="Calibri"/>
              </a:rPr>
              <a:t>	</a:t>
            </a: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a:t>
            </a:r>
            <a:r>
              <a:rPr lang="fr-FR" sz="2400" b="1" strike="noStrike" spc="-1">
                <a:solidFill>
                  <a:srgbClr val="004AAD"/>
                </a:solidFill>
                <a:latin typeface="Calibri"/>
                <a:ea typeface="Calibri"/>
              </a:rPr>
              <a:t>Publier</a:t>
            </a:r>
            <a:r>
              <a:rPr lang="fr-FR" sz="2400" b="0" strike="noStrike" spc="-1">
                <a:solidFill>
                  <a:schemeClr val="dk1"/>
                </a:solidFill>
                <a:latin typeface="Calibri"/>
                <a:ea typeface="Calibri"/>
              </a:rPr>
              <a:t> et </a:t>
            </a:r>
            <a:r>
              <a:rPr lang="fr-FR" sz="2400" b="1" strike="noStrike" spc="-1">
                <a:solidFill>
                  <a:srgbClr val="004AAD"/>
                </a:solidFill>
                <a:latin typeface="Calibri"/>
                <a:ea typeface="Calibri"/>
              </a:rPr>
              <a:t>visionner</a:t>
            </a:r>
            <a:r>
              <a:rPr lang="fr-FR" sz="2400" b="0" strike="noStrike" spc="-1">
                <a:solidFill>
                  <a:schemeClr val="dk1"/>
                </a:solidFill>
                <a:latin typeface="Calibri"/>
                <a:ea typeface="Calibri"/>
              </a:rPr>
              <a:t> des photos et des vidéos</a:t>
            </a:r>
            <a:endParaRPr lang="fr-FR" sz="2400" b="0" strike="noStrike" spc="-1">
              <a:solidFill>
                <a:srgbClr val="000000"/>
              </a:solidFill>
              <a:latin typeface="Calibri"/>
            </a:endParaRPr>
          </a:p>
          <a:p>
            <a:pPr>
              <a:lnSpc>
                <a:spcPct val="100000"/>
              </a:lnSpc>
              <a:tabLst>
                <a:tab pos="0" algn="l"/>
              </a:tabLst>
            </a:pP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a:t>
            </a:r>
            <a:r>
              <a:rPr lang="fr-FR" sz="2400" b="1" strike="noStrike" spc="-1">
                <a:solidFill>
                  <a:srgbClr val="004AAD"/>
                </a:solidFill>
                <a:latin typeface="Calibri"/>
                <a:ea typeface="Calibri"/>
              </a:rPr>
              <a:t>Partager</a:t>
            </a:r>
            <a:r>
              <a:rPr lang="fr-FR" sz="2400" b="0" strike="noStrike" spc="-1">
                <a:solidFill>
                  <a:schemeClr val="dk1"/>
                </a:solidFill>
                <a:latin typeface="Calibri"/>
                <a:ea typeface="Calibri"/>
              </a:rPr>
              <a:t> les contenus que l’on aime</a:t>
            </a:r>
            <a:endParaRPr lang="fr-FR" sz="2400" b="0" strike="noStrike" spc="-1">
              <a:solidFill>
                <a:srgbClr val="000000"/>
              </a:solidFill>
              <a:latin typeface="Calibri"/>
            </a:endParaRPr>
          </a:p>
          <a:p>
            <a:pPr>
              <a:lnSpc>
                <a:spcPct val="100000"/>
              </a:lnSpc>
              <a:tabLst>
                <a:tab pos="0" algn="l"/>
              </a:tabLst>
            </a:pP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a:t>
            </a:r>
            <a:r>
              <a:rPr lang="fr-FR" sz="2400" b="1" strike="noStrike" spc="-1">
                <a:solidFill>
                  <a:srgbClr val="004AAD"/>
                </a:solidFill>
                <a:latin typeface="Calibri"/>
                <a:ea typeface="Calibri"/>
              </a:rPr>
              <a:t>Suivre</a:t>
            </a:r>
            <a:r>
              <a:rPr lang="fr-FR" sz="2400" b="0" strike="noStrike" spc="-1">
                <a:solidFill>
                  <a:schemeClr val="dk1"/>
                </a:solidFill>
                <a:latin typeface="Calibri"/>
                <a:ea typeface="Calibri"/>
              </a:rPr>
              <a:t> la programmation d’événements, l’actualité</a:t>
            </a:r>
            <a:endParaRPr lang="fr-FR" sz="2400" b="0" strike="noStrike" spc="-1">
              <a:solidFill>
                <a:srgbClr val="000000"/>
              </a:solidFill>
              <a:latin typeface="Calibri"/>
            </a:endParaRPr>
          </a:p>
          <a:p>
            <a:pPr>
              <a:lnSpc>
                <a:spcPct val="100000"/>
              </a:lnSpc>
              <a:tabLst>
                <a:tab pos="0" algn="l"/>
              </a:tabLst>
            </a:pP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a:t>
            </a:r>
            <a:r>
              <a:rPr lang="fr-FR" sz="2400" b="1" strike="noStrike" spc="-1">
                <a:solidFill>
                  <a:srgbClr val="004AAD"/>
                </a:solidFill>
                <a:latin typeface="Calibri"/>
                <a:ea typeface="Calibri"/>
              </a:rPr>
              <a:t>Acheter</a:t>
            </a:r>
            <a:r>
              <a:rPr lang="fr-FR" sz="2400" b="0" strike="noStrike" spc="-1">
                <a:solidFill>
                  <a:srgbClr val="833C0B"/>
                </a:solidFill>
                <a:latin typeface="Calibri"/>
                <a:ea typeface="Calibri"/>
              </a:rPr>
              <a:t> </a:t>
            </a:r>
            <a:r>
              <a:rPr lang="fr-FR" sz="2400" b="0" strike="noStrike" spc="-1">
                <a:solidFill>
                  <a:schemeClr val="dk1"/>
                </a:solidFill>
                <a:latin typeface="Calibri"/>
                <a:ea typeface="Calibri"/>
              </a:rPr>
              <a:t>des objets</a:t>
            </a:r>
            <a:endParaRPr lang="fr-FR" sz="2400" b="0" strike="noStrike" spc="-1">
              <a:solidFill>
                <a:srgbClr val="000000"/>
              </a:solidFill>
              <a:latin typeface="Calibri"/>
            </a:endParaRPr>
          </a:p>
          <a:p>
            <a:pPr>
              <a:lnSpc>
                <a:spcPct val="100000"/>
              </a:lnSpc>
              <a:tabLst>
                <a:tab pos="0" algn="l"/>
              </a:tabLst>
            </a:pP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Accessibles sur ordinateur ou smartphone</a:t>
            </a:r>
            <a:endParaRPr lang="fr-FR" sz="2400" b="0" strike="noStrike" spc="-1">
              <a:solidFill>
                <a:srgbClr val="000000"/>
              </a:solidFill>
              <a:latin typeface="Calibri"/>
            </a:endParaRPr>
          </a:p>
        </p:txBody>
      </p:sp>
      <p:sp>
        <p:nvSpPr>
          <p:cNvPr id="346" name="PlaceHolder 1"/>
          <p:cNvSpPr>
            <a:spLocks noGrp="1"/>
          </p:cNvSpPr>
          <p:nvPr>
            <p:ph type="dt" idx="123"/>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25B8B917-A838-4E60-AE4E-F39EF2954F2A}"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347" name="PlaceHolder 2"/>
          <p:cNvSpPr>
            <a:spLocks noGrp="1"/>
          </p:cNvSpPr>
          <p:nvPr>
            <p:ph type="ftr" idx="124"/>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
        <p:nvSpPr>
          <p:cNvPr id="348" name="PlaceHolder 3"/>
          <p:cNvSpPr>
            <a:spLocks noGrp="1"/>
          </p:cNvSpPr>
          <p:nvPr>
            <p:ph type="sldNum" idx="125"/>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3792F85B-C081-4644-8CE4-BFBD93CEF27A}" type="slidenum">
              <a:rPr lang="fr-FR" sz="1200" b="0" strike="noStrike" spc="-1">
                <a:solidFill>
                  <a:srgbClr val="888888"/>
                </a:solidFill>
                <a:latin typeface="Calibri"/>
                <a:ea typeface="Calibri"/>
              </a:rPr>
              <a:t>31</a:t>
            </a:fld>
            <a:endParaRPr lang="fr-FR" sz="1200" b="0" strike="noStrike" spc="-1">
              <a:solidFill>
                <a:srgbClr val="000000"/>
              </a:solidFill>
              <a:latin typeface="Calibri"/>
            </a:endParaRPr>
          </a:p>
        </p:txBody>
      </p:sp>
      <p:sp>
        <p:nvSpPr>
          <p:cNvPr id="349" name="Google Shape;376;p22"/>
          <p:cNvSpPr/>
          <p:nvPr/>
        </p:nvSpPr>
        <p:spPr>
          <a:xfrm>
            <a:off x="4565880" y="1504080"/>
            <a:ext cx="3059640" cy="4568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1" strike="noStrike" spc="-1">
                <a:solidFill>
                  <a:schemeClr val="dk1"/>
                </a:solidFill>
                <a:latin typeface="Calibri"/>
                <a:ea typeface="Calibri"/>
              </a:rPr>
              <a:t>A quoi servent-ils ?</a:t>
            </a:r>
            <a:endParaRPr lang="fr-FR" sz="2400" b="0" strike="noStrike" spc="-1">
              <a:solidFill>
                <a:srgbClr val="000000"/>
              </a:solidFill>
              <a:latin typeface="Calibri"/>
            </a:endParaRPr>
          </a:p>
        </p:txBody>
      </p:sp>
      <p:sp>
        <p:nvSpPr>
          <p:cNvPr id="350" name="Google Shape;377;p22"/>
          <p:cNvSpPr/>
          <p:nvPr/>
        </p:nvSpPr>
        <p:spPr>
          <a:xfrm>
            <a:off x="3838680" y="5626080"/>
            <a:ext cx="4514400" cy="63972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3600" b="1" strike="noStrike" spc="-1">
                <a:solidFill>
                  <a:srgbClr val="004AAD"/>
                </a:solidFill>
                <a:latin typeface="Calibri"/>
                <a:ea typeface="Calibri"/>
              </a:rPr>
              <a:t>⛔ À partir de 13 ans !</a:t>
            </a:r>
            <a:endParaRPr lang="fr-FR" sz="3600" b="0" strike="noStrike" spc="-1">
              <a:solidFill>
                <a:srgbClr val="000000"/>
              </a:solidFill>
              <a:latin typeface="Calibri"/>
            </a:endParaRPr>
          </a:p>
        </p:txBody>
      </p:sp>
      <p:grpSp>
        <p:nvGrpSpPr>
          <p:cNvPr id="351" name="Groupe 1"/>
          <p:cNvGrpSpPr/>
          <p:nvPr/>
        </p:nvGrpSpPr>
        <p:grpSpPr>
          <a:xfrm>
            <a:off x="2657880" y="0"/>
            <a:ext cx="6984360" cy="1113120"/>
            <a:chOff x="2657880" y="0"/>
            <a:chExt cx="6984360" cy="1113120"/>
          </a:xfrm>
        </p:grpSpPr>
        <p:pic>
          <p:nvPicPr>
            <p:cNvPr id="352" name="Google Shape;378;p22"/>
            <p:cNvPicPr/>
            <p:nvPr/>
          </p:nvPicPr>
          <p:blipFill>
            <a:blip r:embed="rId3"/>
            <a:srcRect l="13725" r="3133" b="8000"/>
            <a:stretch/>
          </p:blipFill>
          <p:spPr>
            <a:xfrm>
              <a:off x="2657880" y="0"/>
              <a:ext cx="866160" cy="1113120"/>
            </a:xfrm>
            <a:prstGeom prst="rect">
              <a:avLst/>
            </a:prstGeom>
            <a:ln w="0">
              <a:noFill/>
            </a:ln>
          </p:spPr>
        </p:pic>
        <p:sp>
          <p:nvSpPr>
            <p:cNvPr id="353" name="Google Shape;379;p22"/>
            <p:cNvSpPr/>
            <p:nvPr/>
          </p:nvSpPr>
          <p:spPr>
            <a:xfrm>
              <a:off x="3693240" y="125640"/>
              <a:ext cx="594900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réseaux sociaux</a:t>
              </a:r>
              <a:endParaRPr lang="fr-FR" sz="5000" b="0" strike="noStrike" spc="-1">
                <a:solidFill>
                  <a:srgbClr val="000000"/>
                </a:solidFill>
                <a:latin typeface="Calibri"/>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PlaceHolder 1"/>
          <p:cNvSpPr>
            <a:spLocks noGrp="1"/>
          </p:cNvSpPr>
          <p:nvPr>
            <p:ph type="title"/>
          </p:nvPr>
        </p:nvSpPr>
        <p:spPr>
          <a:xfrm>
            <a:off x="838080" y="-201240"/>
            <a:ext cx="10515240" cy="1325160"/>
          </a:xfrm>
          <a:prstGeom prst="rect">
            <a:avLst/>
          </a:prstGeom>
          <a:noFill/>
          <a:ln w="0">
            <a:noFill/>
          </a:ln>
        </p:spPr>
        <p:txBody>
          <a:bodyPr anchor="ctr">
            <a:normAutofit/>
          </a:bodyPr>
          <a:lstStyle/>
          <a:p>
            <a:pPr indent="0" algn="ctr">
              <a:lnSpc>
                <a:spcPct val="90000"/>
              </a:lnSpc>
              <a:buNone/>
              <a:tabLst>
                <a:tab pos="0" algn="l"/>
              </a:tabLst>
            </a:pPr>
            <a:r>
              <a:rPr lang="fr-FR" sz="4000" b="0" strike="noStrike" spc="-1">
                <a:solidFill>
                  <a:schemeClr val="dk1"/>
                </a:solidFill>
                <a:latin typeface="Calibri"/>
                <a:ea typeface="Calibri"/>
              </a:rPr>
              <a:t>Partons du début !</a:t>
            </a:r>
            <a:endParaRPr lang="fr-FR" sz="4000" b="0" strike="noStrike" spc="-1">
              <a:solidFill>
                <a:srgbClr val="000000"/>
              </a:solidFill>
              <a:latin typeface="Arial"/>
            </a:endParaRPr>
          </a:p>
        </p:txBody>
      </p:sp>
      <p:cxnSp>
        <p:nvCxnSpPr>
          <p:cNvPr id="355" name="Google Shape;385;p23"/>
          <p:cNvCxnSpPr/>
          <p:nvPr/>
        </p:nvCxnSpPr>
        <p:spPr>
          <a:xfrm>
            <a:off x="838080" y="791640"/>
            <a:ext cx="10515960" cy="360"/>
          </a:xfrm>
          <a:prstGeom prst="straightConnector1">
            <a:avLst/>
          </a:prstGeom>
          <a:ln w="76200">
            <a:solidFill>
              <a:srgbClr val="004AAD"/>
            </a:solidFill>
            <a:miter/>
          </a:ln>
        </p:spPr>
      </p:cxnSp>
      <p:sp>
        <p:nvSpPr>
          <p:cNvPr id="356" name="PlaceHolder 2"/>
          <p:cNvSpPr>
            <a:spLocks noGrp="1"/>
          </p:cNvSpPr>
          <p:nvPr>
            <p:ph type="dt" idx="126"/>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C58CAA0A-33A5-4E07-9ADE-0369C5B31380}"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357" name="PlaceHolder 3"/>
          <p:cNvSpPr>
            <a:spLocks noGrp="1"/>
          </p:cNvSpPr>
          <p:nvPr>
            <p:ph type="ftr" idx="127"/>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
        <p:nvSpPr>
          <p:cNvPr id="358" name="PlaceHolder 4"/>
          <p:cNvSpPr>
            <a:spLocks noGrp="1"/>
          </p:cNvSpPr>
          <p:nvPr>
            <p:ph type="sldNum" idx="128"/>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DD6F0375-3274-423B-91DB-73F3917FFF63}" type="slidenum">
              <a:rPr lang="fr-FR" sz="1200" b="0" strike="noStrike" spc="-1">
                <a:solidFill>
                  <a:srgbClr val="888888"/>
                </a:solidFill>
                <a:latin typeface="Calibri"/>
                <a:ea typeface="Calibri"/>
              </a:rPr>
              <a:t>32</a:t>
            </a:fld>
            <a:endParaRPr lang="fr-FR" sz="1200" b="0" strike="noStrike" spc="-1">
              <a:solidFill>
                <a:srgbClr val="000000"/>
              </a:solidFill>
              <a:latin typeface="Calibri"/>
            </a:endParaRPr>
          </a:p>
        </p:txBody>
      </p:sp>
      <p:sp>
        <p:nvSpPr>
          <p:cNvPr id="359" name="Google Shape;389;p23"/>
          <p:cNvSpPr/>
          <p:nvPr/>
        </p:nvSpPr>
        <p:spPr>
          <a:xfrm>
            <a:off x="2311920" y="1768320"/>
            <a:ext cx="2805480" cy="4568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1" strike="noStrike" spc="-1">
                <a:solidFill>
                  <a:schemeClr val="dk1"/>
                </a:solidFill>
                <a:latin typeface="Calibri"/>
                <a:ea typeface="Calibri"/>
              </a:rPr>
              <a:t>Il y en a beaucoup !</a:t>
            </a:r>
            <a:endParaRPr lang="fr-FR" sz="2400" b="0" strike="noStrike" spc="-1">
              <a:solidFill>
                <a:srgbClr val="000000"/>
              </a:solidFill>
              <a:latin typeface="Calibri"/>
            </a:endParaRPr>
          </a:p>
        </p:txBody>
      </p:sp>
      <p:pic>
        <p:nvPicPr>
          <p:cNvPr id="360" name="Google Shape;390;p23"/>
          <p:cNvPicPr/>
          <p:nvPr/>
        </p:nvPicPr>
        <p:blipFill>
          <a:blip r:embed="rId3"/>
          <a:stretch/>
        </p:blipFill>
        <p:spPr>
          <a:xfrm>
            <a:off x="1247760" y="2883960"/>
            <a:ext cx="4934160" cy="1552320"/>
          </a:xfrm>
          <a:prstGeom prst="rect">
            <a:avLst/>
          </a:prstGeom>
          <a:ln w="0">
            <a:noFill/>
          </a:ln>
        </p:spPr>
      </p:pic>
      <p:sp>
        <p:nvSpPr>
          <p:cNvPr id="361" name="Google Shape;391;p23"/>
          <p:cNvSpPr/>
          <p:nvPr/>
        </p:nvSpPr>
        <p:spPr>
          <a:xfrm>
            <a:off x="1247760" y="2915280"/>
            <a:ext cx="863280" cy="745200"/>
          </a:xfrm>
          <a:prstGeom prst="rect">
            <a:avLst/>
          </a:prstGeom>
          <a:solidFill>
            <a:schemeClr val="lt1"/>
          </a:solidFill>
          <a:ln w="12700">
            <a:solidFill>
              <a:srgbClr val="FFFFFF"/>
            </a:solidFill>
            <a:miter/>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endParaRPr lang="fr-FR" sz="1800" b="0" strike="noStrike" spc="-1">
              <a:solidFill>
                <a:schemeClr val="lt1"/>
              </a:solidFill>
              <a:latin typeface="Calibri"/>
              <a:ea typeface="Calibri"/>
            </a:endParaRPr>
          </a:p>
        </p:txBody>
      </p:sp>
      <p:sp>
        <p:nvSpPr>
          <p:cNvPr id="362" name="Google Shape;392;p23"/>
          <p:cNvSpPr/>
          <p:nvPr/>
        </p:nvSpPr>
        <p:spPr>
          <a:xfrm>
            <a:off x="5365800" y="3710880"/>
            <a:ext cx="863280" cy="745200"/>
          </a:xfrm>
          <a:prstGeom prst="rect">
            <a:avLst/>
          </a:prstGeom>
          <a:solidFill>
            <a:schemeClr val="lt1"/>
          </a:solidFill>
          <a:ln w="12700">
            <a:solidFill>
              <a:srgbClr val="FFFFFF"/>
            </a:solidFill>
            <a:miter/>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endParaRPr lang="fr-FR" sz="1800" b="0" strike="noStrike" spc="-1">
              <a:solidFill>
                <a:schemeClr val="lt1"/>
              </a:solidFill>
              <a:latin typeface="Calibri"/>
              <a:ea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PlaceHolder 1"/>
          <p:cNvSpPr>
            <a:spLocks noGrp="1"/>
          </p:cNvSpPr>
          <p:nvPr>
            <p:ph type="title"/>
          </p:nvPr>
        </p:nvSpPr>
        <p:spPr>
          <a:xfrm>
            <a:off x="838080" y="-201240"/>
            <a:ext cx="10515240" cy="1325160"/>
          </a:xfrm>
          <a:prstGeom prst="rect">
            <a:avLst/>
          </a:prstGeom>
          <a:noFill/>
          <a:ln w="0">
            <a:noFill/>
          </a:ln>
        </p:spPr>
        <p:txBody>
          <a:bodyPr anchor="ctr">
            <a:normAutofit/>
          </a:bodyPr>
          <a:lstStyle/>
          <a:p>
            <a:pPr indent="0" algn="ctr">
              <a:lnSpc>
                <a:spcPct val="90000"/>
              </a:lnSpc>
              <a:buNone/>
              <a:tabLst>
                <a:tab pos="0" algn="l"/>
              </a:tabLst>
            </a:pPr>
            <a:r>
              <a:rPr lang="fr-FR" sz="4000" b="0" strike="noStrike" spc="-1">
                <a:solidFill>
                  <a:schemeClr val="dk1"/>
                </a:solidFill>
                <a:latin typeface="Calibri"/>
                <a:ea typeface="Calibri"/>
              </a:rPr>
              <a:t>Partons du début !</a:t>
            </a:r>
            <a:endParaRPr lang="fr-FR" sz="4000" b="0" strike="noStrike" spc="-1">
              <a:solidFill>
                <a:srgbClr val="000000"/>
              </a:solidFill>
              <a:latin typeface="Arial"/>
            </a:endParaRPr>
          </a:p>
        </p:txBody>
      </p:sp>
      <p:cxnSp>
        <p:nvCxnSpPr>
          <p:cNvPr id="364" name="Google Shape;385;p23"/>
          <p:cNvCxnSpPr/>
          <p:nvPr/>
        </p:nvCxnSpPr>
        <p:spPr>
          <a:xfrm>
            <a:off x="838080" y="791640"/>
            <a:ext cx="10515960" cy="360"/>
          </a:xfrm>
          <a:prstGeom prst="straightConnector1">
            <a:avLst/>
          </a:prstGeom>
          <a:ln w="76200">
            <a:solidFill>
              <a:srgbClr val="004AAD"/>
            </a:solidFill>
            <a:miter/>
          </a:ln>
        </p:spPr>
      </p:cxnSp>
      <p:sp>
        <p:nvSpPr>
          <p:cNvPr id="365" name="PlaceHolder 2"/>
          <p:cNvSpPr>
            <a:spLocks noGrp="1"/>
          </p:cNvSpPr>
          <p:nvPr>
            <p:ph type="dt" idx="129"/>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EF6BD327-7924-44FE-928F-CF7384284EE8}"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366" name="PlaceHolder 3"/>
          <p:cNvSpPr>
            <a:spLocks noGrp="1"/>
          </p:cNvSpPr>
          <p:nvPr>
            <p:ph type="ftr" idx="130"/>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
        <p:nvSpPr>
          <p:cNvPr id="367" name="PlaceHolder 4"/>
          <p:cNvSpPr>
            <a:spLocks noGrp="1"/>
          </p:cNvSpPr>
          <p:nvPr>
            <p:ph type="sldNum" idx="131"/>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4F4DFDC6-1CFA-4BFA-BB9A-C0ABFE8FCEB5}" type="slidenum">
              <a:rPr lang="fr-FR" sz="1200" b="0" strike="noStrike" spc="-1">
                <a:solidFill>
                  <a:srgbClr val="888888"/>
                </a:solidFill>
                <a:latin typeface="Calibri"/>
                <a:ea typeface="Calibri"/>
              </a:rPr>
              <a:t>33</a:t>
            </a:fld>
            <a:endParaRPr lang="fr-FR" sz="1200" b="0" strike="noStrike" spc="-1">
              <a:solidFill>
                <a:srgbClr val="000000"/>
              </a:solidFill>
              <a:latin typeface="Calibri"/>
            </a:endParaRPr>
          </a:p>
        </p:txBody>
      </p:sp>
      <p:sp>
        <p:nvSpPr>
          <p:cNvPr id="368" name="Google Shape;389;p23"/>
          <p:cNvSpPr/>
          <p:nvPr/>
        </p:nvSpPr>
        <p:spPr>
          <a:xfrm>
            <a:off x="2311920" y="1768320"/>
            <a:ext cx="2805480" cy="73116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2400" b="1" strike="noStrike" spc="-1">
                <a:solidFill>
                  <a:schemeClr val="dk1"/>
                </a:solidFill>
                <a:latin typeface="Calibri"/>
                <a:ea typeface="Calibri"/>
              </a:rPr>
              <a:t>Il y en a beaucoup !</a:t>
            </a:r>
            <a:endParaRPr lang="fr-FR" sz="2400" b="0" strike="noStrike" spc="-1">
              <a:solidFill>
                <a:srgbClr val="000000"/>
              </a:solidFill>
              <a:latin typeface="Calibri"/>
            </a:endParaRPr>
          </a:p>
          <a:p>
            <a:pPr algn="ctr">
              <a:lnSpc>
                <a:spcPct val="100000"/>
              </a:lnSpc>
              <a:tabLst>
                <a:tab pos="0" algn="l"/>
              </a:tabLst>
            </a:pPr>
            <a:r>
              <a:rPr lang="fr-FR" sz="1800" b="0" i="1" strike="noStrike" spc="-1">
                <a:solidFill>
                  <a:schemeClr val="dk1"/>
                </a:solidFill>
                <a:latin typeface="Calibri"/>
                <a:ea typeface="Calibri"/>
              </a:rPr>
              <a:t>Liste non exhaustive</a:t>
            </a:r>
            <a:endParaRPr lang="fr-FR" sz="1800" b="0" strike="noStrike" spc="-1">
              <a:solidFill>
                <a:srgbClr val="000000"/>
              </a:solidFill>
              <a:latin typeface="Calibri"/>
            </a:endParaRPr>
          </a:p>
        </p:txBody>
      </p:sp>
      <p:pic>
        <p:nvPicPr>
          <p:cNvPr id="369" name="Google Shape;390;p23"/>
          <p:cNvPicPr/>
          <p:nvPr/>
        </p:nvPicPr>
        <p:blipFill>
          <a:blip r:embed="rId3"/>
          <a:stretch/>
        </p:blipFill>
        <p:spPr>
          <a:xfrm>
            <a:off x="1247760" y="2883960"/>
            <a:ext cx="4934160" cy="1552320"/>
          </a:xfrm>
          <a:prstGeom prst="rect">
            <a:avLst/>
          </a:prstGeom>
          <a:ln w="0">
            <a:noFill/>
          </a:ln>
        </p:spPr>
      </p:pic>
      <p:sp>
        <p:nvSpPr>
          <p:cNvPr id="370" name="Google Shape;391;p23"/>
          <p:cNvSpPr/>
          <p:nvPr/>
        </p:nvSpPr>
        <p:spPr>
          <a:xfrm>
            <a:off x="1247760" y="2883960"/>
            <a:ext cx="863280" cy="745200"/>
          </a:xfrm>
          <a:prstGeom prst="rect">
            <a:avLst/>
          </a:prstGeom>
          <a:solidFill>
            <a:schemeClr val="lt1"/>
          </a:solidFill>
          <a:ln w="12700">
            <a:solidFill>
              <a:srgbClr val="FFFFFF"/>
            </a:solidFill>
            <a:miter/>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endParaRPr lang="fr-FR" sz="1800" b="0" strike="noStrike" spc="-1">
              <a:solidFill>
                <a:schemeClr val="lt1"/>
              </a:solidFill>
              <a:latin typeface="Calibri"/>
              <a:ea typeface="Calibri"/>
            </a:endParaRPr>
          </a:p>
        </p:txBody>
      </p:sp>
      <p:sp>
        <p:nvSpPr>
          <p:cNvPr id="371" name="Google Shape;392;p23"/>
          <p:cNvSpPr/>
          <p:nvPr/>
        </p:nvSpPr>
        <p:spPr>
          <a:xfrm>
            <a:off x="5318640" y="3691080"/>
            <a:ext cx="863280" cy="745200"/>
          </a:xfrm>
          <a:prstGeom prst="rect">
            <a:avLst/>
          </a:prstGeom>
          <a:solidFill>
            <a:schemeClr val="lt1"/>
          </a:solidFill>
          <a:ln w="12700">
            <a:solidFill>
              <a:srgbClr val="FFFFFF"/>
            </a:solidFill>
            <a:miter/>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endParaRPr lang="fr-FR" sz="1800" b="0" strike="noStrike" spc="-1">
              <a:solidFill>
                <a:schemeClr val="lt1"/>
              </a:solidFill>
              <a:latin typeface="Calibri"/>
              <a:ea typeface="Calibri"/>
            </a:endParaRPr>
          </a:p>
        </p:txBody>
      </p:sp>
      <p:sp>
        <p:nvSpPr>
          <p:cNvPr id="372" name="Google Shape;389;p23"/>
          <p:cNvSpPr/>
          <p:nvPr/>
        </p:nvSpPr>
        <p:spPr>
          <a:xfrm>
            <a:off x="8156160" y="4487040"/>
            <a:ext cx="3197160" cy="4568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1" strike="noStrike" spc="-1">
                <a:solidFill>
                  <a:schemeClr val="dk1"/>
                </a:solidFill>
                <a:latin typeface="Calibri"/>
                <a:ea typeface="Calibri"/>
              </a:rPr>
              <a:t>certains jeux en lignes</a:t>
            </a:r>
            <a:endParaRPr lang="fr-FR" sz="2400" b="0" strike="noStrike" spc="-1">
              <a:solidFill>
                <a:srgbClr val="000000"/>
              </a:solidFill>
              <a:latin typeface="Calibri"/>
            </a:endParaRPr>
          </a:p>
        </p:txBody>
      </p:sp>
      <p:sp>
        <p:nvSpPr>
          <p:cNvPr id="373" name="Google Shape;389;p23"/>
          <p:cNvSpPr/>
          <p:nvPr/>
        </p:nvSpPr>
        <p:spPr>
          <a:xfrm>
            <a:off x="7647120" y="4256280"/>
            <a:ext cx="506160" cy="9140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5400" b="1" strike="noStrike" spc="-1">
                <a:solidFill>
                  <a:srgbClr val="004AAD"/>
                </a:solidFill>
                <a:latin typeface="Calibri"/>
                <a:ea typeface="Calibri"/>
              </a:rPr>
              <a:t>+</a:t>
            </a:r>
            <a:endParaRPr lang="fr-FR" sz="5400" b="0" strike="noStrike" spc="-1">
              <a:solidFill>
                <a:srgbClr val="000000"/>
              </a:solidFill>
              <a:latin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4" name="Google Shape;397;p24"/>
          <p:cNvCxnSpPr/>
          <p:nvPr/>
        </p:nvCxnSpPr>
        <p:spPr>
          <a:xfrm>
            <a:off x="838080" y="1233360"/>
            <a:ext cx="10515960" cy="360"/>
          </a:xfrm>
          <a:prstGeom prst="straightConnector1">
            <a:avLst/>
          </a:prstGeom>
          <a:ln w="76200">
            <a:solidFill>
              <a:srgbClr val="004AAD"/>
            </a:solidFill>
            <a:miter/>
          </a:ln>
        </p:spPr>
      </p:cxnSp>
      <p:sp>
        <p:nvSpPr>
          <p:cNvPr id="375" name="PlaceHolder 1"/>
          <p:cNvSpPr>
            <a:spLocks noGrp="1"/>
          </p:cNvSpPr>
          <p:nvPr>
            <p:ph type="sldNum" idx="132"/>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80FCB383-C8DA-4604-AE61-70FD3E796F70}" type="slidenum">
              <a:rPr lang="fr-FR" sz="1200" b="0" strike="noStrike" spc="-1">
                <a:solidFill>
                  <a:srgbClr val="888888"/>
                </a:solidFill>
                <a:latin typeface="Calibri"/>
                <a:ea typeface="Calibri"/>
              </a:rPr>
              <a:t>34</a:t>
            </a:fld>
            <a:endParaRPr lang="fr-FR" sz="1200" b="0" strike="noStrike" spc="-1">
              <a:solidFill>
                <a:srgbClr val="000000"/>
              </a:solidFill>
              <a:latin typeface="Calibri"/>
            </a:endParaRPr>
          </a:p>
        </p:txBody>
      </p:sp>
      <p:sp>
        <p:nvSpPr>
          <p:cNvPr id="376" name="PlaceHolder 2"/>
          <p:cNvSpPr>
            <a:spLocks noGrp="1"/>
          </p:cNvSpPr>
          <p:nvPr>
            <p:ph type="dt" idx="133"/>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BA106B63-E6DD-47A1-8B05-BE6DE6BFA2AE}"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377" name="PlaceHolder 3"/>
          <p:cNvSpPr>
            <a:spLocks noGrp="1"/>
          </p:cNvSpPr>
          <p:nvPr>
            <p:ph type="ftr" idx="134"/>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378" name="Google Shape;403;p24"/>
          <p:cNvPicPr/>
          <p:nvPr/>
        </p:nvPicPr>
        <p:blipFill>
          <a:blip r:embed="rId2"/>
          <a:stretch/>
        </p:blipFill>
        <p:spPr>
          <a:xfrm>
            <a:off x="3242160" y="3119400"/>
            <a:ext cx="6162120" cy="3697200"/>
          </a:xfrm>
          <a:prstGeom prst="rect">
            <a:avLst/>
          </a:prstGeom>
          <a:ln w="0">
            <a:noFill/>
          </a:ln>
        </p:spPr>
      </p:pic>
      <p:pic>
        <p:nvPicPr>
          <p:cNvPr id="379" name="Google Shape;404;p24"/>
          <p:cNvPicPr/>
          <p:nvPr/>
        </p:nvPicPr>
        <p:blipFill>
          <a:blip r:embed="rId3"/>
          <a:srcRect l="68454" t="30055" r="2174" b="52406"/>
          <a:stretch/>
        </p:blipFill>
        <p:spPr>
          <a:xfrm>
            <a:off x="496080" y="1270440"/>
            <a:ext cx="2695680" cy="875880"/>
          </a:xfrm>
          <a:prstGeom prst="rect">
            <a:avLst/>
          </a:prstGeom>
          <a:ln w="0">
            <a:noFill/>
          </a:ln>
        </p:spPr>
      </p:pic>
      <p:pic>
        <p:nvPicPr>
          <p:cNvPr id="380" name="Google Shape;405;p24"/>
          <p:cNvPicPr/>
          <p:nvPr/>
        </p:nvPicPr>
        <p:blipFill>
          <a:blip r:embed="rId3"/>
          <a:srcRect l="1935" t="26668" r="68454" b="52159"/>
          <a:stretch/>
        </p:blipFill>
        <p:spPr>
          <a:xfrm>
            <a:off x="9367560" y="1488960"/>
            <a:ext cx="2717280" cy="1057680"/>
          </a:xfrm>
          <a:prstGeom prst="rect">
            <a:avLst/>
          </a:prstGeom>
          <a:ln w="0">
            <a:noFill/>
          </a:ln>
        </p:spPr>
      </p:pic>
      <p:pic>
        <p:nvPicPr>
          <p:cNvPr id="381" name="Google Shape;406;p24"/>
          <p:cNvPicPr/>
          <p:nvPr/>
        </p:nvPicPr>
        <p:blipFill>
          <a:blip r:embed="rId3"/>
          <a:srcRect l="35710" t="4026" r="39587" b="79208"/>
          <a:stretch/>
        </p:blipFill>
        <p:spPr>
          <a:xfrm>
            <a:off x="5166000" y="1468800"/>
            <a:ext cx="2266560" cy="837720"/>
          </a:xfrm>
          <a:prstGeom prst="rect">
            <a:avLst/>
          </a:prstGeom>
          <a:ln w="0">
            <a:noFill/>
          </a:ln>
        </p:spPr>
      </p:pic>
      <p:pic>
        <p:nvPicPr>
          <p:cNvPr id="382" name="Google Shape;407;p24"/>
          <p:cNvPicPr/>
          <p:nvPr/>
        </p:nvPicPr>
        <p:blipFill>
          <a:blip r:embed="rId3"/>
          <a:srcRect l="3462" t="51834" r="68454" b="28519"/>
          <a:stretch/>
        </p:blipFill>
        <p:spPr>
          <a:xfrm>
            <a:off x="9507240" y="3510720"/>
            <a:ext cx="2577600" cy="981000"/>
          </a:xfrm>
          <a:prstGeom prst="rect">
            <a:avLst/>
          </a:prstGeom>
          <a:ln w="0">
            <a:noFill/>
          </a:ln>
        </p:spPr>
      </p:pic>
      <p:pic>
        <p:nvPicPr>
          <p:cNvPr id="383" name="Google Shape;408;p24"/>
          <p:cNvPicPr/>
          <p:nvPr/>
        </p:nvPicPr>
        <p:blipFill>
          <a:blip r:embed="rId3"/>
          <a:srcRect l="824" t="77234" r="68454" b="1592"/>
          <a:stretch/>
        </p:blipFill>
        <p:spPr>
          <a:xfrm>
            <a:off x="9238680" y="4644000"/>
            <a:ext cx="2819520" cy="1057680"/>
          </a:xfrm>
          <a:prstGeom prst="rect">
            <a:avLst/>
          </a:prstGeom>
          <a:ln w="0">
            <a:noFill/>
          </a:ln>
        </p:spPr>
      </p:pic>
      <p:pic>
        <p:nvPicPr>
          <p:cNvPr id="384" name="Google Shape;409;p24"/>
          <p:cNvPicPr/>
          <p:nvPr/>
        </p:nvPicPr>
        <p:blipFill>
          <a:blip r:embed="rId3"/>
          <a:srcRect l="34837" t="51744" r="35277" b="26007"/>
          <a:stretch/>
        </p:blipFill>
        <p:spPr>
          <a:xfrm>
            <a:off x="4951800" y="2271600"/>
            <a:ext cx="2742840" cy="1111680"/>
          </a:xfrm>
          <a:prstGeom prst="rect">
            <a:avLst/>
          </a:prstGeom>
          <a:ln w="0">
            <a:noFill/>
          </a:ln>
        </p:spPr>
      </p:pic>
      <p:pic>
        <p:nvPicPr>
          <p:cNvPr id="385" name="Google Shape;410;p24"/>
          <p:cNvPicPr/>
          <p:nvPr/>
        </p:nvPicPr>
        <p:blipFill>
          <a:blip r:embed="rId3"/>
          <a:srcRect l="68307" t="52439" b="27756"/>
          <a:stretch/>
        </p:blipFill>
        <p:spPr>
          <a:xfrm>
            <a:off x="123120" y="4836240"/>
            <a:ext cx="2908080" cy="989280"/>
          </a:xfrm>
          <a:prstGeom prst="rect">
            <a:avLst/>
          </a:prstGeom>
          <a:ln w="0">
            <a:noFill/>
          </a:ln>
        </p:spPr>
      </p:pic>
      <p:pic>
        <p:nvPicPr>
          <p:cNvPr id="386" name="Google Shape;411;p24"/>
          <p:cNvPicPr/>
          <p:nvPr/>
        </p:nvPicPr>
        <p:blipFill>
          <a:blip r:embed="rId3"/>
          <a:srcRect l="35552" t="77234" r="34697"/>
          <a:stretch/>
        </p:blipFill>
        <p:spPr>
          <a:xfrm>
            <a:off x="75600" y="5666400"/>
            <a:ext cx="2730240" cy="1137240"/>
          </a:xfrm>
          <a:prstGeom prst="rect">
            <a:avLst/>
          </a:prstGeom>
          <a:ln w="0">
            <a:noFill/>
          </a:ln>
        </p:spPr>
      </p:pic>
      <p:pic>
        <p:nvPicPr>
          <p:cNvPr id="387" name="Google Shape;412;p24"/>
          <p:cNvPicPr/>
          <p:nvPr/>
        </p:nvPicPr>
        <p:blipFill>
          <a:blip r:embed="rId3"/>
          <a:srcRect l="67941" t="77560" r="1484"/>
          <a:stretch/>
        </p:blipFill>
        <p:spPr>
          <a:xfrm>
            <a:off x="201240" y="3979440"/>
            <a:ext cx="2806200" cy="1121040"/>
          </a:xfrm>
          <a:prstGeom prst="rect">
            <a:avLst/>
          </a:prstGeom>
          <a:ln w="0">
            <a:noFill/>
          </a:ln>
        </p:spPr>
      </p:pic>
      <p:pic>
        <p:nvPicPr>
          <p:cNvPr id="388" name="Google Shape;413;p24"/>
          <p:cNvPicPr/>
          <p:nvPr/>
        </p:nvPicPr>
        <p:blipFill>
          <a:blip r:embed="rId3"/>
          <a:srcRect l="70016" t="3308" r="3834" b="77234"/>
          <a:stretch/>
        </p:blipFill>
        <p:spPr>
          <a:xfrm>
            <a:off x="615240" y="1785240"/>
            <a:ext cx="2400120" cy="972000"/>
          </a:xfrm>
          <a:prstGeom prst="rect">
            <a:avLst/>
          </a:prstGeom>
          <a:ln w="0">
            <a:noFill/>
          </a:ln>
        </p:spPr>
      </p:pic>
      <p:sp>
        <p:nvSpPr>
          <p:cNvPr id="389" name="Google Shape;414;p24"/>
          <p:cNvSpPr/>
          <p:nvPr/>
        </p:nvSpPr>
        <p:spPr>
          <a:xfrm>
            <a:off x="9340560" y="2739600"/>
            <a:ext cx="2717280" cy="9140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1800" b="0" strike="noStrike" spc="-1">
                <a:solidFill>
                  <a:srgbClr val="F8931D"/>
                </a:solidFill>
                <a:latin typeface="Calibri"/>
                <a:ea typeface="Calibri"/>
              </a:rPr>
              <a:t>Permet de rester en contact avec des amis ou de la famille…</a:t>
            </a:r>
            <a:endParaRPr lang="fr-FR" sz="1800" b="0" strike="noStrike" spc="-1">
              <a:solidFill>
                <a:srgbClr val="000000"/>
              </a:solidFill>
              <a:latin typeface="Calibri"/>
            </a:endParaRPr>
          </a:p>
        </p:txBody>
      </p:sp>
      <p:sp>
        <p:nvSpPr>
          <p:cNvPr id="390" name="Google Shape;415;p24"/>
          <p:cNvSpPr/>
          <p:nvPr/>
        </p:nvSpPr>
        <p:spPr>
          <a:xfrm>
            <a:off x="163080" y="2850120"/>
            <a:ext cx="3933720" cy="118836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1800" b="0" strike="noStrike" spc="-1">
                <a:solidFill>
                  <a:srgbClr val="A5A5A5"/>
                </a:solidFill>
                <a:latin typeface="Calibri"/>
                <a:ea typeface="Calibri"/>
              </a:rPr>
              <a:t>La barrière entre la vie professionnelle et la vie privée s’amenuise. </a:t>
            </a:r>
            <a:br>
              <a:rPr sz="1800"/>
            </a:br>
            <a:r>
              <a:rPr lang="fr-FR" sz="1800" b="0" strike="noStrike" spc="-1">
                <a:solidFill>
                  <a:srgbClr val="A5A5A5"/>
                </a:solidFill>
                <a:latin typeface="Calibri"/>
                <a:ea typeface="Calibri"/>
              </a:rPr>
              <a:t>Ce que l’on met sur internet devient public</a:t>
            </a:r>
            <a:endParaRPr lang="fr-FR" sz="1800" b="0" strike="noStrike" spc="-1">
              <a:solidFill>
                <a:srgbClr val="000000"/>
              </a:solidFill>
              <a:latin typeface="Calibri"/>
            </a:endParaRPr>
          </a:p>
        </p:txBody>
      </p:sp>
      <p:grpSp>
        <p:nvGrpSpPr>
          <p:cNvPr id="391" name="Groupe 1"/>
          <p:cNvGrpSpPr/>
          <p:nvPr/>
        </p:nvGrpSpPr>
        <p:grpSpPr>
          <a:xfrm>
            <a:off x="2657880" y="0"/>
            <a:ext cx="6984360" cy="1113120"/>
            <a:chOff x="2657880" y="0"/>
            <a:chExt cx="6984360" cy="1113120"/>
          </a:xfrm>
        </p:grpSpPr>
        <p:pic>
          <p:nvPicPr>
            <p:cNvPr id="392" name="Google Shape;378;p22"/>
            <p:cNvPicPr/>
            <p:nvPr/>
          </p:nvPicPr>
          <p:blipFill>
            <a:blip r:embed="rId4"/>
            <a:srcRect l="13725" r="3133" b="8000"/>
            <a:stretch/>
          </p:blipFill>
          <p:spPr>
            <a:xfrm>
              <a:off x="2657880" y="0"/>
              <a:ext cx="866160" cy="1113120"/>
            </a:xfrm>
            <a:prstGeom prst="rect">
              <a:avLst/>
            </a:prstGeom>
            <a:ln w="0">
              <a:noFill/>
            </a:ln>
          </p:spPr>
        </p:pic>
        <p:sp>
          <p:nvSpPr>
            <p:cNvPr id="393" name="Google Shape;379;p22"/>
            <p:cNvSpPr/>
            <p:nvPr/>
          </p:nvSpPr>
          <p:spPr>
            <a:xfrm>
              <a:off x="3693240" y="125640"/>
              <a:ext cx="594900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réseaux sociaux</a:t>
              </a:r>
              <a:endParaRPr lang="fr-FR" sz="5000" b="0" strike="noStrike" spc="-1">
                <a:solidFill>
                  <a:srgbClr val="000000"/>
                </a:solidFill>
                <a:latin typeface="Calibri"/>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PlaceHolder 1"/>
          <p:cNvSpPr>
            <a:spLocks noGrp="1"/>
          </p:cNvSpPr>
          <p:nvPr>
            <p:ph type="sldNum" idx="135"/>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FCFF39A7-EA32-475A-950D-CD0894E28006}" type="slidenum">
              <a:rPr lang="fr-FR" sz="1200" b="0" strike="noStrike" spc="-1">
                <a:solidFill>
                  <a:srgbClr val="888888"/>
                </a:solidFill>
                <a:latin typeface="Calibri"/>
                <a:ea typeface="Calibri"/>
              </a:rPr>
              <a:t>35</a:t>
            </a:fld>
            <a:endParaRPr lang="fr-FR" sz="1200" b="0" strike="noStrike" spc="-1">
              <a:solidFill>
                <a:srgbClr val="000000"/>
              </a:solidFill>
              <a:latin typeface="Calibri"/>
            </a:endParaRPr>
          </a:p>
        </p:txBody>
      </p:sp>
      <p:sp>
        <p:nvSpPr>
          <p:cNvPr id="395" name="PlaceHolder 2"/>
          <p:cNvSpPr>
            <a:spLocks noGrp="1"/>
          </p:cNvSpPr>
          <p:nvPr>
            <p:ph type="dt" idx="136"/>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D7C65560-8A32-401D-9C98-A4F56C1856E0}"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396" name="PlaceHolder 3"/>
          <p:cNvSpPr>
            <a:spLocks noGrp="1"/>
          </p:cNvSpPr>
          <p:nvPr>
            <p:ph type="ftr" idx="137"/>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
        <p:nvSpPr>
          <p:cNvPr id="397" name="Google Shape;423;p25"/>
          <p:cNvSpPr/>
          <p:nvPr/>
        </p:nvSpPr>
        <p:spPr>
          <a:xfrm>
            <a:off x="4185000" y="2518920"/>
            <a:ext cx="4856760" cy="1455840"/>
          </a:xfrm>
          <a:prstGeom prst="rect">
            <a:avLst/>
          </a:prstGeom>
          <a:solidFill>
            <a:srgbClr val="004AAD"/>
          </a:solidFill>
          <a:ln w="0">
            <a:noFill/>
          </a:ln>
        </p:spPr>
        <p:style>
          <a:lnRef idx="0">
            <a:scrgbClr r="0" g="0" b="0"/>
          </a:lnRef>
          <a:fillRef idx="0">
            <a:scrgbClr r="0" g="0" b="0"/>
          </a:fillRef>
          <a:effectRef idx="0">
            <a:scrgbClr r="0" g="0" b="0"/>
          </a:effectRef>
          <a:fontRef idx="minor"/>
        </p:style>
        <p:txBody>
          <a:bodyPr anchor="ctr">
            <a:noAutofit/>
          </a:bodyPr>
          <a:lstStyle/>
          <a:p>
            <a:pPr algn="ctr">
              <a:lnSpc>
                <a:spcPct val="90000"/>
              </a:lnSpc>
              <a:tabLst>
                <a:tab pos="0" algn="l"/>
              </a:tabLst>
            </a:pPr>
            <a:r>
              <a:rPr lang="fr-FR" sz="4500" b="0" strike="noStrike" spc="-1">
                <a:solidFill>
                  <a:schemeClr val="lt1"/>
                </a:solidFill>
                <a:latin typeface="Courgette"/>
                <a:ea typeface="Courgette"/>
              </a:rPr>
              <a:t>Le cyberharcèlement</a:t>
            </a:r>
            <a:endParaRPr lang="fr-FR" sz="4500" b="0" strike="noStrike" spc="-1">
              <a:solidFill>
                <a:srgbClr val="000000"/>
              </a:solidFill>
              <a:latin typeface="Calibri"/>
            </a:endParaRPr>
          </a:p>
        </p:txBody>
      </p:sp>
      <p:pic>
        <p:nvPicPr>
          <p:cNvPr id="398" name="Google Shape;424;p25"/>
          <p:cNvPicPr/>
          <p:nvPr/>
        </p:nvPicPr>
        <p:blipFill>
          <a:blip r:embed="rId2"/>
          <a:stretch/>
        </p:blipFill>
        <p:spPr>
          <a:xfrm>
            <a:off x="2790360" y="2518920"/>
            <a:ext cx="1247760" cy="1455840"/>
          </a:xfrm>
          <a:prstGeom prst="rect">
            <a:avLst/>
          </a:prstGeom>
          <a:ln w="0">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9" name="Google Shape;476;p30"/>
          <p:cNvCxnSpPr/>
          <p:nvPr/>
        </p:nvCxnSpPr>
        <p:spPr>
          <a:xfrm>
            <a:off x="838080" y="1233360"/>
            <a:ext cx="10515960" cy="360"/>
          </a:xfrm>
          <a:prstGeom prst="straightConnector1">
            <a:avLst/>
          </a:prstGeom>
          <a:ln w="76200">
            <a:solidFill>
              <a:srgbClr val="004AAD"/>
            </a:solidFill>
            <a:miter/>
          </a:ln>
        </p:spPr>
      </p:cxnSp>
      <p:sp>
        <p:nvSpPr>
          <p:cNvPr id="400" name="PlaceHolder 1"/>
          <p:cNvSpPr>
            <a:spLocks noGrp="1"/>
          </p:cNvSpPr>
          <p:nvPr>
            <p:ph type="sldNum" idx="138"/>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6EBA0410-A0F5-4677-B8D0-B7075A8C072E}" type="slidenum">
              <a:rPr lang="fr-FR" sz="1200" b="0" strike="noStrike" spc="-1">
                <a:solidFill>
                  <a:srgbClr val="888888"/>
                </a:solidFill>
                <a:latin typeface="Calibri"/>
                <a:ea typeface="Calibri"/>
              </a:rPr>
              <a:t>36</a:t>
            </a:fld>
            <a:endParaRPr lang="fr-FR" sz="1200" b="0" strike="noStrike" spc="-1">
              <a:solidFill>
                <a:srgbClr val="000000"/>
              </a:solidFill>
              <a:latin typeface="Calibri"/>
            </a:endParaRPr>
          </a:p>
        </p:txBody>
      </p:sp>
      <p:sp>
        <p:nvSpPr>
          <p:cNvPr id="401" name="PlaceHolder 2"/>
          <p:cNvSpPr>
            <a:spLocks noGrp="1"/>
          </p:cNvSpPr>
          <p:nvPr>
            <p:ph type="dt" idx="139"/>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0078B183-39B8-40D5-8D87-3555053D8563}"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402" name="PlaceHolder 3"/>
          <p:cNvSpPr>
            <a:spLocks noGrp="1"/>
          </p:cNvSpPr>
          <p:nvPr>
            <p:ph type="ftr" idx="140"/>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
        <p:nvSpPr>
          <p:cNvPr id="403" name="Google Shape;482;p30"/>
          <p:cNvSpPr/>
          <p:nvPr/>
        </p:nvSpPr>
        <p:spPr>
          <a:xfrm>
            <a:off x="5103000" y="1662840"/>
            <a:ext cx="1985400" cy="4568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2400" b="1" strike="noStrike" spc="-1">
                <a:solidFill>
                  <a:schemeClr val="dk1"/>
                </a:solidFill>
                <a:latin typeface="Calibri"/>
                <a:ea typeface="Calibri"/>
              </a:rPr>
              <a:t>C’est quoi ?</a:t>
            </a:r>
            <a:endParaRPr lang="fr-FR" sz="2400" b="0" strike="noStrike" spc="-1">
              <a:solidFill>
                <a:srgbClr val="000000"/>
              </a:solidFill>
              <a:latin typeface="Calibri"/>
            </a:endParaRPr>
          </a:p>
        </p:txBody>
      </p:sp>
      <p:grpSp>
        <p:nvGrpSpPr>
          <p:cNvPr id="404" name="Groupe 1"/>
          <p:cNvGrpSpPr/>
          <p:nvPr/>
        </p:nvGrpSpPr>
        <p:grpSpPr>
          <a:xfrm>
            <a:off x="2413080" y="184680"/>
            <a:ext cx="7365600" cy="866520"/>
            <a:chOff x="2413080" y="184680"/>
            <a:chExt cx="7365600" cy="866520"/>
          </a:xfrm>
        </p:grpSpPr>
        <p:pic>
          <p:nvPicPr>
            <p:cNvPr id="405" name="Google Shape;433;p26"/>
            <p:cNvPicPr/>
            <p:nvPr/>
          </p:nvPicPr>
          <p:blipFill>
            <a:blip r:embed="rId2"/>
            <a:stretch/>
          </p:blipFill>
          <p:spPr>
            <a:xfrm>
              <a:off x="2413080" y="184680"/>
              <a:ext cx="742680" cy="866520"/>
            </a:xfrm>
            <a:prstGeom prst="rect">
              <a:avLst/>
            </a:prstGeom>
            <a:ln w="0">
              <a:noFill/>
            </a:ln>
          </p:spPr>
        </p:pic>
        <p:sp>
          <p:nvSpPr>
            <p:cNvPr id="406" name="Google Shape;434;p26"/>
            <p:cNvSpPr/>
            <p:nvPr/>
          </p:nvSpPr>
          <p:spPr>
            <a:xfrm>
              <a:off x="3758760" y="187200"/>
              <a:ext cx="601992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 cyberharcèlement</a:t>
              </a:r>
              <a:endParaRPr lang="fr-FR" sz="5000" b="0" strike="noStrike" spc="-1">
                <a:solidFill>
                  <a:srgbClr val="000000"/>
                </a:solidFill>
                <a:latin typeface="Calibri"/>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7" name="Google Shape;476;p30"/>
          <p:cNvCxnSpPr/>
          <p:nvPr/>
        </p:nvCxnSpPr>
        <p:spPr>
          <a:xfrm>
            <a:off x="838080" y="1233360"/>
            <a:ext cx="10515960" cy="360"/>
          </a:xfrm>
          <a:prstGeom prst="straightConnector1">
            <a:avLst/>
          </a:prstGeom>
          <a:ln w="76200">
            <a:solidFill>
              <a:srgbClr val="004AAD"/>
            </a:solidFill>
            <a:miter/>
          </a:ln>
        </p:spPr>
      </p:cxnSp>
      <p:sp>
        <p:nvSpPr>
          <p:cNvPr id="408" name="PlaceHolder 1"/>
          <p:cNvSpPr>
            <a:spLocks noGrp="1"/>
          </p:cNvSpPr>
          <p:nvPr>
            <p:ph type="sldNum" idx="141"/>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3A150384-0748-4811-8C22-B2C8846D25D6}" type="slidenum">
              <a:rPr lang="fr-FR" sz="1200" b="0" strike="noStrike" spc="-1">
                <a:solidFill>
                  <a:srgbClr val="888888"/>
                </a:solidFill>
                <a:latin typeface="Calibri"/>
                <a:ea typeface="Calibri"/>
              </a:rPr>
              <a:t>37</a:t>
            </a:fld>
            <a:endParaRPr lang="fr-FR" sz="1200" b="0" strike="noStrike" spc="-1">
              <a:solidFill>
                <a:srgbClr val="000000"/>
              </a:solidFill>
              <a:latin typeface="Calibri"/>
            </a:endParaRPr>
          </a:p>
        </p:txBody>
      </p:sp>
      <p:sp>
        <p:nvSpPr>
          <p:cNvPr id="409" name="PlaceHolder 2"/>
          <p:cNvSpPr>
            <a:spLocks noGrp="1"/>
          </p:cNvSpPr>
          <p:nvPr>
            <p:ph type="dt" idx="142"/>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6EFB732D-B1F3-4927-BC71-5178ED422619}"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410" name="PlaceHolder 3"/>
          <p:cNvSpPr>
            <a:spLocks noGrp="1"/>
          </p:cNvSpPr>
          <p:nvPr>
            <p:ph type="ftr" idx="143"/>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
        <p:nvSpPr>
          <p:cNvPr id="411" name="Google Shape;482;p30"/>
          <p:cNvSpPr/>
          <p:nvPr/>
        </p:nvSpPr>
        <p:spPr>
          <a:xfrm>
            <a:off x="5103000" y="1662840"/>
            <a:ext cx="1985400" cy="4568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2400" b="1" strike="noStrike" spc="-1">
                <a:solidFill>
                  <a:schemeClr val="dk1"/>
                </a:solidFill>
                <a:latin typeface="Calibri"/>
                <a:ea typeface="Calibri"/>
              </a:rPr>
              <a:t>C’est quoi ?</a:t>
            </a:r>
            <a:endParaRPr lang="fr-FR" sz="2400" b="0" strike="noStrike" spc="-1">
              <a:solidFill>
                <a:srgbClr val="000000"/>
              </a:solidFill>
              <a:latin typeface="Calibri"/>
            </a:endParaRPr>
          </a:p>
        </p:txBody>
      </p:sp>
      <p:sp>
        <p:nvSpPr>
          <p:cNvPr id="412" name="Google Shape;483;p30"/>
          <p:cNvSpPr/>
          <p:nvPr/>
        </p:nvSpPr>
        <p:spPr>
          <a:xfrm>
            <a:off x="2768040" y="2237040"/>
            <a:ext cx="6655680" cy="118836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0" strike="noStrike" spc="-1">
                <a:solidFill>
                  <a:schemeClr val="dk1"/>
                </a:solidFill>
                <a:latin typeface="Calibri"/>
                <a:ea typeface="Calibri"/>
              </a:rPr>
              <a:t>👉 Propos diffamatoires et discriminatoires,</a:t>
            </a: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humiliants, agressifs, injurieux</a:t>
            </a:r>
            <a:endParaRPr lang="fr-FR" sz="2400" b="0" strike="noStrike" spc="-1">
              <a:solidFill>
                <a:srgbClr val="000000"/>
              </a:solidFill>
              <a:latin typeface="Calibri"/>
            </a:endParaRPr>
          </a:p>
          <a:p>
            <a:pPr>
              <a:lnSpc>
                <a:spcPct val="100000"/>
              </a:lnSpc>
              <a:tabLst>
                <a:tab pos="0" algn="l"/>
              </a:tabLst>
            </a:pPr>
            <a:endParaRPr lang="fr-FR" sz="2400" b="0" strike="noStrike" spc="-1">
              <a:solidFill>
                <a:srgbClr val="000000"/>
              </a:solidFill>
              <a:latin typeface="Calibri"/>
            </a:endParaRPr>
          </a:p>
        </p:txBody>
      </p:sp>
      <p:grpSp>
        <p:nvGrpSpPr>
          <p:cNvPr id="413" name="Groupe 1"/>
          <p:cNvGrpSpPr/>
          <p:nvPr/>
        </p:nvGrpSpPr>
        <p:grpSpPr>
          <a:xfrm>
            <a:off x="2413080" y="184680"/>
            <a:ext cx="7365600" cy="866520"/>
            <a:chOff x="2413080" y="184680"/>
            <a:chExt cx="7365600" cy="866520"/>
          </a:xfrm>
        </p:grpSpPr>
        <p:pic>
          <p:nvPicPr>
            <p:cNvPr id="414" name="Google Shape;433;p26"/>
            <p:cNvPicPr/>
            <p:nvPr/>
          </p:nvPicPr>
          <p:blipFill>
            <a:blip r:embed="rId2"/>
            <a:stretch/>
          </p:blipFill>
          <p:spPr>
            <a:xfrm>
              <a:off x="2413080" y="184680"/>
              <a:ext cx="742680" cy="866520"/>
            </a:xfrm>
            <a:prstGeom prst="rect">
              <a:avLst/>
            </a:prstGeom>
            <a:ln w="0">
              <a:noFill/>
            </a:ln>
          </p:spPr>
        </p:pic>
        <p:sp>
          <p:nvSpPr>
            <p:cNvPr id="415" name="Google Shape;434;p26"/>
            <p:cNvSpPr/>
            <p:nvPr/>
          </p:nvSpPr>
          <p:spPr>
            <a:xfrm>
              <a:off x="3758760" y="187200"/>
              <a:ext cx="601992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 cyberharcèlement</a:t>
              </a:r>
              <a:endParaRPr lang="fr-FR" sz="5000" b="0" strike="noStrike" spc="-1">
                <a:solidFill>
                  <a:srgbClr val="000000"/>
                </a:solidFill>
                <a:latin typeface="Calibri"/>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6" name="Google Shape;476;p30"/>
          <p:cNvCxnSpPr/>
          <p:nvPr/>
        </p:nvCxnSpPr>
        <p:spPr>
          <a:xfrm>
            <a:off x="838080" y="1233360"/>
            <a:ext cx="10515960" cy="360"/>
          </a:xfrm>
          <a:prstGeom prst="straightConnector1">
            <a:avLst/>
          </a:prstGeom>
          <a:ln w="76200">
            <a:solidFill>
              <a:srgbClr val="004AAD"/>
            </a:solidFill>
            <a:miter/>
          </a:ln>
        </p:spPr>
      </p:cxnSp>
      <p:sp>
        <p:nvSpPr>
          <p:cNvPr id="417" name="PlaceHolder 1"/>
          <p:cNvSpPr>
            <a:spLocks noGrp="1"/>
          </p:cNvSpPr>
          <p:nvPr>
            <p:ph type="sldNum" idx="144"/>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098D503D-5AC9-407F-8F76-AC19A922AD93}" type="slidenum">
              <a:rPr lang="fr-FR" sz="1200" b="0" strike="noStrike" spc="-1">
                <a:solidFill>
                  <a:srgbClr val="888888"/>
                </a:solidFill>
                <a:latin typeface="Calibri"/>
                <a:ea typeface="Calibri"/>
              </a:rPr>
              <a:t>38</a:t>
            </a:fld>
            <a:endParaRPr lang="fr-FR" sz="1200" b="0" strike="noStrike" spc="-1">
              <a:solidFill>
                <a:srgbClr val="000000"/>
              </a:solidFill>
              <a:latin typeface="Calibri"/>
            </a:endParaRPr>
          </a:p>
        </p:txBody>
      </p:sp>
      <p:sp>
        <p:nvSpPr>
          <p:cNvPr id="418" name="PlaceHolder 2"/>
          <p:cNvSpPr>
            <a:spLocks noGrp="1"/>
          </p:cNvSpPr>
          <p:nvPr>
            <p:ph type="dt" idx="145"/>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8487CE3C-268A-4E5F-9C2F-CCE6D84D0808}"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419" name="PlaceHolder 3"/>
          <p:cNvSpPr>
            <a:spLocks noGrp="1"/>
          </p:cNvSpPr>
          <p:nvPr>
            <p:ph type="ftr" idx="146"/>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
        <p:nvSpPr>
          <p:cNvPr id="420" name="Google Shape;482;p30"/>
          <p:cNvSpPr/>
          <p:nvPr/>
        </p:nvSpPr>
        <p:spPr>
          <a:xfrm>
            <a:off x="5103000" y="1662840"/>
            <a:ext cx="1985400" cy="4568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2400" b="1" strike="noStrike" spc="-1">
                <a:solidFill>
                  <a:schemeClr val="dk1"/>
                </a:solidFill>
                <a:latin typeface="Calibri"/>
                <a:ea typeface="Calibri"/>
              </a:rPr>
              <a:t>C’est quoi ?</a:t>
            </a:r>
            <a:endParaRPr lang="fr-FR" sz="2400" b="0" strike="noStrike" spc="-1">
              <a:solidFill>
                <a:srgbClr val="000000"/>
              </a:solidFill>
              <a:latin typeface="Calibri"/>
            </a:endParaRPr>
          </a:p>
        </p:txBody>
      </p:sp>
      <p:sp>
        <p:nvSpPr>
          <p:cNvPr id="421" name="Google Shape;483;p30"/>
          <p:cNvSpPr/>
          <p:nvPr/>
        </p:nvSpPr>
        <p:spPr>
          <a:xfrm>
            <a:off x="2768040" y="2237040"/>
            <a:ext cx="6655680" cy="22856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0" strike="noStrike" spc="-1">
                <a:solidFill>
                  <a:schemeClr val="dk1"/>
                </a:solidFill>
                <a:latin typeface="Calibri"/>
                <a:ea typeface="Calibri"/>
              </a:rPr>
              <a:t>👉 Propos diffamatoires et discriminatoires,</a:t>
            </a: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humiliants, agressifs, injurieux</a:t>
            </a:r>
            <a:endParaRPr lang="fr-FR" sz="2400" b="0" strike="noStrike" spc="-1">
              <a:solidFill>
                <a:srgbClr val="000000"/>
              </a:solidFill>
              <a:latin typeface="Calibri"/>
            </a:endParaRPr>
          </a:p>
          <a:p>
            <a:pPr>
              <a:lnSpc>
                <a:spcPct val="100000"/>
              </a:lnSpc>
              <a:tabLst>
                <a:tab pos="0" algn="l"/>
              </a:tabLst>
            </a:pP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Divulgation d’informations ou images personnelles</a:t>
            </a:r>
            <a:endParaRPr lang="fr-FR" sz="2400" b="0" strike="noStrike" spc="-1">
              <a:solidFill>
                <a:srgbClr val="000000"/>
              </a:solidFill>
              <a:latin typeface="Calibri"/>
            </a:endParaRPr>
          </a:p>
          <a:p>
            <a:pPr>
              <a:lnSpc>
                <a:spcPct val="100000"/>
              </a:lnSpc>
              <a:tabLst>
                <a:tab pos="0" algn="l"/>
              </a:tabLst>
            </a:pPr>
            <a:endParaRPr lang="fr-FR" sz="2400" b="0" strike="noStrike" spc="-1">
              <a:solidFill>
                <a:srgbClr val="000000"/>
              </a:solidFill>
              <a:latin typeface="Calibri"/>
            </a:endParaRPr>
          </a:p>
        </p:txBody>
      </p:sp>
      <p:grpSp>
        <p:nvGrpSpPr>
          <p:cNvPr id="422" name="Groupe 1"/>
          <p:cNvGrpSpPr/>
          <p:nvPr/>
        </p:nvGrpSpPr>
        <p:grpSpPr>
          <a:xfrm>
            <a:off x="2413080" y="184680"/>
            <a:ext cx="7365600" cy="866520"/>
            <a:chOff x="2413080" y="184680"/>
            <a:chExt cx="7365600" cy="866520"/>
          </a:xfrm>
        </p:grpSpPr>
        <p:pic>
          <p:nvPicPr>
            <p:cNvPr id="423" name="Google Shape;433;p26"/>
            <p:cNvPicPr/>
            <p:nvPr/>
          </p:nvPicPr>
          <p:blipFill>
            <a:blip r:embed="rId2"/>
            <a:stretch/>
          </p:blipFill>
          <p:spPr>
            <a:xfrm>
              <a:off x="2413080" y="184680"/>
              <a:ext cx="742680" cy="866520"/>
            </a:xfrm>
            <a:prstGeom prst="rect">
              <a:avLst/>
            </a:prstGeom>
            <a:ln w="0">
              <a:noFill/>
            </a:ln>
          </p:spPr>
        </p:pic>
        <p:sp>
          <p:nvSpPr>
            <p:cNvPr id="424" name="Google Shape;434;p26"/>
            <p:cNvSpPr/>
            <p:nvPr/>
          </p:nvSpPr>
          <p:spPr>
            <a:xfrm>
              <a:off x="3758760" y="187200"/>
              <a:ext cx="601992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 cyberharcèlement</a:t>
              </a:r>
              <a:endParaRPr lang="fr-FR" sz="5000" b="0" strike="noStrike" spc="-1">
                <a:solidFill>
                  <a:srgbClr val="000000"/>
                </a:solidFill>
                <a:latin typeface="Calibri"/>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5" name="Google Shape;476;p30"/>
          <p:cNvCxnSpPr/>
          <p:nvPr/>
        </p:nvCxnSpPr>
        <p:spPr>
          <a:xfrm>
            <a:off x="838080" y="1233360"/>
            <a:ext cx="10515960" cy="360"/>
          </a:xfrm>
          <a:prstGeom prst="straightConnector1">
            <a:avLst/>
          </a:prstGeom>
          <a:ln w="76200">
            <a:solidFill>
              <a:srgbClr val="004AAD"/>
            </a:solidFill>
            <a:miter/>
          </a:ln>
        </p:spPr>
      </p:cxnSp>
      <p:sp>
        <p:nvSpPr>
          <p:cNvPr id="426" name="PlaceHolder 1"/>
          <p:cNvSpPr>
            <a:spLocks noGrp="1"/>
          </p:cNvSpPr>
          <p:nvPr>
            <p:ph type="sldNum" idx="147"/>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B6E0C666-AD56-4B73-AB59-0F92511151DB}" type="slidenum">
              <a:rPr lang="fr-FR" sz="1200" b="0" strike="noStrike" spc="-1">
                <a:solidFill>
                  <a:srgbClr val="888888"/>
                </a:solidFill>
                <a:latin typeface="Calibri"/>
                <a:ea typeface="Calibri"/>
              </a:rPr>
              <a:t>39</a:t>
            </a:fld>
            <a:endParaRPr lang="fr-FR" sz="1200" b="0" strike="noStrike" spc="-1">
              <a:solidFill>
                <a:srgbClr val="000000"/>
              </a:solidFill>
              <a:latin typeface="Calibri"/>
            </a:endParaRPr>
          </a:p>
        </p:txBody>
      </p:sp>
      <p:sp>
        <p:nvSpPr>
          <p:cNvPr id="427" name="PlaceHolder 2"/>
          <p:cNvSpPr>
            <a:spLocks noGrp="1"/>
          </p:cNvSpPr>
          <p:nvPr>
            <p:ph type="dt" idx="148"/>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0E23324B-C363-48FC-ABBC-07B85EC2ECAD}"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428" name="PlaceHolder 3"/>
          <p:cNvSpPr>
            <a:spLocks noGrp="1"/>
          </p:cNvSpPr>
          <p:nvPr>
            <p:ph type="ftr" idx="149"/>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
        <p:nvSpPr>
          <p:cNvPr id="429" name="Google Shape;482;p30"/>
          <p:cNvSpPr/>
          <p:nvPr/>
        </p:nvSpPr>
        <p:spPr>
          <a:xfrm>
            <a:off x="5103000" y="1662840"/>
            <a:ext cx="1985400" cy="4568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2400" b="1" strike="noStrike" spc="-1">
                <a:solidFill>
                  <a:schemeClr val="dk1"/>
                </a:solidFill>
                <a:latin typeface="Calibri"/>
                <a:ea typeface="Calibri"/>
              </a:rPr>
              <a:t>C’est quoi ?</a:t>
            </a:r>
            <a:endParaRPr lang="fr-FR" sz="2400" b="0" strike="noStrike" spc="-1">
              <a:solidFill>
                <a:srgbClr val="000000"/>
              </a:solidFill>
              <a:latin typeface="Calibri"/>
            </a:endParaRPr>
          </a:p>
        </p:txBody>
      </p:sp>
      <p:sp>
        <p:nvSpPr>
          <p:cNvPr id="430" name="Google Shape;483;p30"/>
          <p:cNvSpPr/>
          <p:nvPr/>
        </p:nvSpPr>
        <p:spPr>
          <a:xfrm>
            <a:off x="2768040" y="2237040"/>
            <a:ext cx="6655680" cy="265140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0" strike="noStrike" spc="-1">
                <a:solidFill>
                  <a:schemeClr val="dk1"/>
                </a:solidFill>
                <a:latin typeface="Calibri"/>
                <a:ea typeface="Calibri"/>
              </a:rPr>
              <a:t>👉 Propos diffamatoires et discriminatoires,</a:t>
            </a: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humiliants, agressifs, injurieux</a:t>
            </a:r>
            <a:endParaRPr lang="fr-FR" sz="2400" b="0" strike="noStrike" spc="-1">
              <a:solidFill>
                <a:srgbClr val="000000"/>
              </a:solidFill>
              <a:latin typeface="Calibri"/>
            </a:endParaRPr>
          </a:p>
          <a:p>
            <a:pPr>
              <a:lnSpc>
                <a:spcPct val="100000"/>
              </a:lnSpc>
              <a:tabLst>
                <a:tab pos="0" algn="l"/>
              </a:tabLst>
            </a:pP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Divulgation d’informations ou images personnelles</a:t>
            </a:r>
            <a:endParaRPr lang="fr-FR" sz="2400" b="0" strike="noStrike" spc="-1">
              <a:solidFill>
                <a:srgbClr val="000000"/>
              </a:solidFill>
              <a:latin typeface="Calibri"/>
            </a:endParaRPr>
          </a:p>
          <a:p>
            <a:pPr>
              <a:lnSpc>
                <a:spcPct val="100000"/>
              </a:lnSpc>
              <a:tabLst>
                <a:tab pos="0" algn="l"/>
              </a:tabLst>
            </a:pP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Intimidations, insultes, moqueries, menaces...</a:t>
            </a:r>
            <a:endParaRPr lang="fr-FR" sz="2400" b="0" strike="noStrike" spc="-1">
              <a:solidFill>
                <a:srgbClr val="000000"/>
              </a:solidFill>
              <a:latin typeface="Calibri"/>
            </a:endParaRPr>
          </a:p>
        </p:txBody>
      </p:sp>
      <p:grpSp>
        <p:nvGrpSpPr>
          <p:cNvPr id="431" name="Groupe 1"/>
          <p:cNvGrpSpPr/>
          <p:nvPr/>
        </p:nvGrpSpPr>
        <p:grpSpPr>
          <a:xfrm>
            <a:off x="2413080" y="184680"/>
            <a:ext cx="7365600" cy="866520"/>
            <a:chOff x="2413080" y="184680"/>
            <a:chExt cx="7365600" cy="866520"/>
          </a:xfrm>
        </p:grpSpPr>
        <p:pic>
          <p:nvPicPr>
            <p:cNvPr id="432" name="Google Shape;433;p26"/>
            <p:cNvPicPr/>
            <p:nvPr/>
          </p:nvPicPr>
          <p:blipFill>
            <a:blip r:embed="rId2"/>
            <a:stretch/>
          </p:blipFill>
          <p:spPr>
            <a:xfrm>
              <a:off x="2413080" y="184680"/>
              <a:ext cx="742680" cy="866520"/>
            </a:xfrm>
            <a:prstGeom prst="rect">
              <a:avLst/>
            </a:prstGeom>
            <a:ln w="0">
              <a:noFill/>
            </a:ln>
          </p:spPr>
        </p:pic>
        <p:sp>
          <p:nvSpPr>
            <p:cNvPr id="433" name="Google Shape;434;p26"/>
            <p:cNvSpPr/>
            <p:nvPr/>
          </p:nvSpPr>
          <p:spPr>
            <a:xfrm>
              <a:off x="3758760" y="187200"/>
              <a:ext cx="601992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 cyberharcèlement</a:t>
              </a:r>
              <a:endParaRPr lang="fr-FR" sz="5000" b="0" strike="noStrike" spc="-1">
                <a:solidFill>
                  <a:srgbClr val="000000"/>
                </a:solidFill>
                <a:latin typeface="Calibri"/>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PlaceHolder 1"/>
          <p:cNvSpPr>
            <a:spLocks noGrp="1"/>
          </p:cNvSpPr>
          <p:nvPr>
            <p:ph type="sldNum" idx="42"/>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A7026BAD-0816-4893-8614-3082EF0CCC32}" type="slidenum">
              <a:rPr lang="fr-FR" sz="1200" b="0" strike="noStrike" spc="-1">
                <a:solidFill>
                  <a:srgbClr val="888888"/>
                </a:solidFill>
                <a:latin typeface="Calibri"/>
                <a:ea typeface="Calibri"/>
              </a:rPr>
              <a:t>4</a:t>
            </a:fld>
            <a:endParaRPr lang="fr-FR" sz="1200" b="0" strike="noStrike" spc="-1">
              <a:solidFill>
                <a:srgbClr val="000000"/>
              </a:solidFill>
              <a:latin typeface="Calibri"/>
            </a:endParaRPr>
          </a:p>
        </p:txBody>
      </p:sp>
      <p:sp>
        <p:nvSpPr>
          <p:cNvPr id="95" name="PlaceHolder 2"/>
          <p:cNvSpPr>
            <a:spLocks noGrp="1"/>
          </p:cNvSpPr>
          <p:nvPr>
            <p:ph type="dt" idx="43"/>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E048AF04-4958-4CBD-B837-E13653C109E6}"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96" name="PlaceHolder 3"/>
          <p:cNvSpPr>
            <a:spLocks noGrp="1"/>
          </p:cNvSpPr>
          <p:nvPr>
            <p:ph type="ftr" idx="44"/>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97" name="Google Shape;118;p3"/>
          <p:cNvPicPr/>
          <p:nvPr/>
        </p:nvPicPr>
        <p:blipFill>
          <a:blip r:embed="rId2"/>
          <a:stretch/>
        </p:blipFill>
        <p:spPr>
          <a:xfrm>
            <a:off x="2558520" y="4493160"/>
            <a:ext cx="842760" cy="752040"/>
          </a:xfrm>
          <a:prstGeom prst="rect">
            <a:avLst/>
          </a:prstGeom>
          <a:ln w="0">
            <a:noFill/>
          </a:ln>
        </p:spPr>
      </p:pic>
      <p:sp>
        <p:nvSpPr>
          <p:cNvPr id="98" name="Google Shape;119;p3"/>
          <p:cNvSpPr/>
          <p:nvPr/>
        </p:nvSpPr>
        <p:spPr>
          <a:xfrm>
            <a:off x="3601440" y="446652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infox</a:t>
            </a:r>
            <a:endParaRPr lang="fr-FR" sz="5000" b="0" strike="noStrike" spc="-1">
              <a:solidFill>
                <a:srgbClr val="000000"/>
              </a:solidFill>
              <a:latin typeface="Calibri"/>
            </a:endParaRPr>
          </a:p>
        </p:txBody>
      </p:sp>
      <p:pic>
        <p:nvPicPr>
          <p:cNvPr id="99" name="Google Shape;120;p3"/>
          <p:cNvPicPr/>
          <p:nvPr/>
        </p:nvPicPr>
        <p:blipFill>
          <a:blip r:embed="rId3"/>
          <a:stretch/>
        </p:blipFill>
        <p:spPr>
          <a:xfrm>
            <a:off x="2590560" y="3326040"/>
            <a:ext cx="742680" cy="866520"/>
          </a:xfrm>
          <a:prstGeom prst="rect">
            <a:avLst/>
          </a:prstGeom>
          <a:ln w="0">
            <a:noFill/>
          </a:ln>
        </p:spPr>
      </p:pic>
      <p:sp>
        <p:nvSpPr>
          <p:cNvPr id="100" name="Google Shape;121;p3"/>
          <p:cNvSpPr/>
          <p:nvPr/>
        </p:nvSpPr>
        <p:spPr>
          <a:xfrm>
            <a:off x="3581280" y="333108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 cyberharcèlement</a:t>
            </a:r>
            <a:endParaRPr lang="fr-FR" sz="5000" b="0" strike="noStrike" spc="-1">
              <a:solidFill>
                <a:srgbClr val="000000"/>
              </a:solidFill>
              <a:latin typeface="Calibri"/>
            </a:endParaRPr>
          </a:p>
        </p:txBody>
      </p:sp>
      <p:pic>
        <p:nvPicPr>
          <p:cNvPr id="101" name="Google Shape;122;p3"/>
          <p:cNvPicPr/>
          <p:nvPr/>
        </p:nvPicPr>
        <p:blipFill>
          <a:blip r:embed="rId4"/>
          <a:stretch/>
        </p:blipFill>
        <p:spPr>
          <a:xfrm>
            <a:off x="2722680" y="1143720"/>
            <a:ext cx="647280" cy="826200"/>
          </a:xfrm>
          <a:prstGeom prst="rect">
            <a:avLst/>
          </a:prstGeom>
          <a:ln w="0">
            <a:noFill/>
          </a:ln>
        </p:spPr>
      </p:pic>
      <p:sp>
        <p:nvSpPr>
          <p:cNvPr id="102" name="Google Shape;123;p3"/>
          <p:cNvSpPr/>
          <p:nvPr/>
        </p:nvSpPr>
        <p:spPr>
          <a:xfrm>
            <a:off x="3713760" y="118872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 temps passé sur les écrans</a:t>
            </a:r>
            <a:endParaRPr lang="fr-FR" sz="5000" b="0" strike="noStrike" spc="-1">
              <a:solidFill>
                <a:srgbClr val="000000"/>
              </a:solidFill>
              <a:latin typeface="Calibri"/>
            </a:endParaRPr>
          </a:p>
        </p:txBody>
      </p:sp>
      <p:pic>
        <p:nvPicPr>
          <p:cNvPr id="103" name="Google Shape;124;p3"/>
          <p:cNvPicPr/>
          <p:nvPr/>
        </p:nvPicPr>
        <p:blipFill>
          <a:blip r:embed="rId5"/>
          <a:stretch/>
        </p:blipFill>
        <p:spPr>
          <a:xfrm>
            <a:off x="2490480" y="5447880"/>
            <a:ext cx="847440" cy="780840"/>
          </a:xfrm>
          <a:prstGeom prst="rect">
            <a:avLst/>
          </a:prstGeom>
          <a:ln w="0">
            <a:noFill/>
          </a:ln>
        </p:spPr>
      </p:pic>
      <p:sp>
        <p:nvSpPr>
          <p:cNvPr id="104" name="Google Shape;125;p3"/>
          <p:cNvSpPr/>
          <p:nvPr/>
        </p:nvSpPr>
        <p:spPr>
          <a:xfrm>
            <a:off x="3581280" y="545004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contenus inadaptés</a:t>
            </a:r>
            <a:endParaRPr lang="fr-FR" sz="5000" b="0" strike="noStrike" spc="-1">
              <a:solidFill>
                <a:srgbClr val="000000"/>
              </a:solidFill>
              <a:latin typeface="Calibri"/>
            </a:endParaRPr>
          </a:p>
        </p:txBody>
      </p:sp>
      <p:pic>
        <p:nvPicPr>
          <p:cNvPr id="105" name="Google Shape;126;p3"/>
          <p:cNvPicPr/>
          <p:nvPr/>
        </p:nvPicPr>
        <p:blipFill>
          <a:blip r:embed="rId6"/>
          <a:srcRect l="13725" r="3133" b="8000"/>
          <a:stretch/>
        </p:blipFill>
        <p:spPr>
          <a:xfrm>
            <a:off x="2522520" y="2011680"/>
            <a:ext cx="888840" cy="1113120"/>
          </a:xfrm>
          <a:prstGeom prst="rect">
            <a:avLst/>
          </a:prstGeom>
          <a:ln w="0">
            <a:noFill/>
          </a:ln>
        </p:spPr>
      </p:pic>
      <p:sp>
        <p:nvSpPr>
          <p:cNvPr id="106" name="Google Shape;127;p3"/>
          <p:cNvSpPr/>
          <p:nvPr/>
        </p:nvSpPr>
        <p:spPr>
          <a:xfrm>
            <a:off x="3634200" y="214452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réseaux sociaux</a:t>
            </a:r>
            <a:endParaRPr lang="fr-FR" sz="5000" b="0" strike="noStrike" spc="-1">
              <a:solidFill>
                <a:srgbClr val="000000"/>
              </a:solidFill>
              <a:latin typeface="Calibri"/>
            </a:endParaRPr>
          </a:p>
        </p:txBody>
      </p:sp>
      <p:sp>
        <p:nvSpPr>
          <p:cNvPr id="107" name="PlaceHolder 4"/>
          <p:cNvSpPr>
            <a:spLocks noGrp="1"/>
          </p:cNvSpPr>
          <p:nvPr>
            <p:ph type="title"/>
          </p:nvPr>
        </p:nvSpPr>
        <p:spPr>
          <a:xfrm>
            <a:off x="838080" y="-181800"/>
            <a:ext cx="10515240" cy="1325160"/>
          </a:xfrm>
          <a:prstGeom prst="rect">
            <a:avLst/>
          </a:prstGeom>
          <a:noFill/>
          <a:ln w="0">
            <a:noFill/>
          </a:ln>
        </p:spPr>
        <p:txBody>
          <a:bodyPr anchor="ctr">
            <a:normAutofit/>
          </a:bodyPr>
          <a:lstStyle/>
          <a:p>
            <a:pPr indent="0" algn="ctr">
              <a:lnSpc>
                <a:spcPct val="90000"/>
              </a:lnSpc>
              <a:buNone/>
              <a:tabLst>
                <a:tab pos="0" algn="l"/>
              </a:tabLst>
            </a:pPr>
            <a:r>
              <a:rPr lang="fr-FR" sz="4000" b="0" strike="noStrike" spc="-1">
                <a:solidFill>
                  <a:schemeClr val="dk1"/>
                </a:solidFill>
                <a:latin typeface="Calibri"/>
                <a:ea typeface="Calibri"/>
              </a:rPr>
              <a:t>Tout un programme !</a:t>
            </a:r>
            <a:endParaRPr lang="fr-FR" sz="4000" b="0" strike="noStrike" spc="-1">
              <a:solidFill>
                <a:srgbClr val="000000"/>
              </a:solidFill>
              <a:latin typeface="Arial"/>
            </a:endParaRPr>
          </a:p>
        </p:txBody>
      </p:sp>
      <p:cxnSp>
        <p:nvCxnSpPr>
          <p:cNvPr id="108" name="Google Shape;129;p3"/>
          <p:cNvCxnSpPr/>
          <p:nvPr/>
        </p:nvCxnSpPr>
        <p:spPr>
          <a:xfrm>
            <a:off x="838080" y="905400"/>
            <a:ext cx="10515960" cy="360"/>
          </a:xfrm>
          <a:prstGeom prst="straightConnector1">
            <a:avLst/>
          </a:prstGeom>
          <a:ln w="76200">
            <a:solidFill>
              <a:srgbClr val="004AAD"/>
            </a:solidFill>
            <a:miter/>
          </a:ln>
        </p:spPr>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4" name="Google Shape;476;p30"/>
          <p:cNvCxnSpPr/>
          <p:nvPr/>
        </p:nvCxnSpPr>
        <p:spPr>
          <a:xfrm>
            <a:off x="838080" y="1233360"/>
            <a:ext cx="10515960" cy="360"/>
          </a:xfrm>
          <a:prstGeom prst="straightConnector1">
            <a:avLst/>
          </a:prstGeom>
          <a:ln w="76200">
            <a:solidFill>
              <a:srgbClr val="004AAD"/>
            </a:solidFill>
            <a:miter/>
          </a:ln>
        </p:spPr>
      </p:cxnSp>
      <p:sp>
        <p:nvSpPr>
          <p:cNvPr id="435" name="PlaceHolder 1"/>
          <p:cNvSpPr>
            <a:spLocks noGrp="1"/>
          </p:cNvSpPr>
          <p:nvPr>
            <p:ph type="sldNum" idx="150"/>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E81B39DC-F882-4FD2-A815-996DB8D24631}" type="slidenum">
              <a:rPr lang="fr-FR" sz="1200" b="0" strike="noStrike" spc="-1">
                <a:solidFill>
                  <a:srgbClr val="888888"/>
                </a:solidFill>
                <a:latin typeface="Calibri"/>
                <a:ea typeface="Calibri"/>
              </a:rPr>
              <a:t>40</a:t>
            </a:fld>
            <a:endParaRPr lang="fr-FR" sz="1200" b="0" strike="noStrike" spc="-1">
              <a:solidFill>
                <a:srgbClr val="000000"/>
              </a:solidFill>
              <a:latin typeface="Calibri"/>
            </a:endParaRPr>
          </a:p>
        </p:txBody>
      </p:sp>
      <p:sp>
        <p:nvSpPr>
          <p:cNvPr id="436" name="PlaceHolder 2"/>
          <p:cNvSpPr>
            <a:spLocks noGrp="1"/>
          </p:cNvSpPr>
          <p:nvPr>
            <p:ph type="dt" idx="151"/>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AC2CD1D1-7435-49C8-9953-C747544E064C}"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437" name="PlaceHolder 3"/>
          <p:cNvSpPr>
            <a:spLocks noGrp="1"/>
          </p:cNvSpPr>
          <p:nvPr>
            <p:ph type="ftr" idx="152"/>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
        <p:nvSpPr>
          <p:cNvPr id="438" name="Google Shape;482;p30"/>
          <p:cNvSpPr/>
          <p:nvPr/>
        </p:nvSpPr>
        <p:spPr>
          <a:xfrm>
            <a:off x="5103000" y="1662840"/>
            <a:ext cx="1985400" cy="4568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2400" b="1" strike="noStrike" spc="-1">
                <a:solidFill>
                  <a:schemeClr val="dk1"/>
                </a:solidFill>
                <a:latin typeface="Calibri"/>
                <a:ea typeface="Calibri"/>
              </a:rPr>
              <a:t>C’est quoi ?</a:t>
            </a:r>
            <a:endParaRPr lang="fr-FR" sz="2400" b="0" strike="noStrike" spc="-1">
              <a:solidFill>
                <a:srgbClr val="000000"/>
              </a:solidFill>
              <a:latin typeface="Calibri"/>
            </a:endParaRPr>
          </a:p>
        </p:txBody>
      </p:sp>
      <p:sp>
        <p:nvSpPr>
          <p:cNvPr id="439" name="Google Shape;483;p30"/>
          <p:cNvSpPr/>
          <p:nvPr/>
        </p:nvSpPr>
        <p:spPr>
          <a:xfrm>
            <a:off x="2768040" y="2237040"/>
            <a:ext cx="6655680" cy="37486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0" strike="noStrike" spc="-1">
                <a:solidFill>
                  <a:schemeClr val="dk1"/>
                </a:solidFill>
                <a:latin typeface="Calibri"/>
                <a:ea typeface="Calibri"/>
              </a:rPr>
              <a:t>👉 Propos diffamatoires et discriminatoires,</a:t>
            </a: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humiliants, agressifs, injurieux</a:t>
            </a:r>
            <a:endParaRPr lang="fr-FR" sz="2400" b="0" strike="noStrike" spc="-1">
              <a:solidFill>
                <a:srgbClr val="000000"/>
              </a:solidFill>
              <a:latin typeface="Calibri"/>
            </a:endParaRPr>
          </a:p>
          <a:p>
            <a:pPr>
              <a:lnSpc>
                <a:spcPct val="100000"/>
              </a:lnSpc>
              <a:tabLst>
                <a:tab pos="0" algn="l"/>
              </a:tabLst>
            </a:pP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Divulgation d’informations ou images personnelles</a:t>
            </a:r>
            <a:endParaRPr lang="fr-FR" sz="2400" b="0" strike="noStrike" spc="-1">
              <a:solidFill>
                <a:srgbClr val="000000"/>
              </a:solidFill>
              <a:latin typeface="Calibri"/>
            </a:endParaRPr>
          </a:p>
          <a:p>
            <a:pPr>
              <a:lnSpc>
                <a:spcPct val="100000"/>
              </a:lnSpc>
              <a:tabLst>
                <a:tab pos="0" algn="l"/>
              </a:tabLst>
            </a:pP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Intimidations, insultes, moqueries, menaces...</a:t>
            </a:r>
            <a:endParaRPr lang="fr-FR" sz="2400" b="0" strike="noStrike" spc="-1">
              <a:solidFill>
                <a:srgbClr val="000000"/>
              </a:solidFill>
              <a:latin typeface="Calibri"/>
            </a:endParaRPr>
          </a:p>
          <a:p>
            <a:pPr>
              <a:lnSpc>
                <a:spcPct val="100000"/>
              </a:lnSpc>
              <a:tabLst>
                <a:tab pos="0" algn="l"/>
              </a:tabLst>
            </a:pP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Usurpation d'identité, piratage de compte, répétition des actes</a:t>
            </a:r>
            <a:endParaRPr lang="fr-FR" sz="2400" b="0" strike="noStrike" spc="-1">
              <a:solidFill>
                <a:srgbClr val="000000"/>
              </a:solidFill>
              <a:latin typeface="Calibri"/>
            </a:endParaRPr>
          </a:p>
        </p:txBody>
      </p:sp>
      <p:grpSp>
        <p:nvGrpSpPr>
          <p:cNvPr id="440" name="Groupe 1"/>
          <p:cNvGrpSpPr/>
          <p:nvPr/>
        </p:nvGrpSpPr>
        <p:grpSpPr>
          <a:xfrm>
            <a:off x="2413080" y="184680"/>
            <a:ext cx="7365600" cy="866520"/>
            <a:chOff x="2413080" y="184680"/>
            <a:chExt cx="7365600" cy="866520"/>
          </a:xfrm>
        </p:grpSpPr>
        <p:pic>
          <p:nvPicPr>
            <p:cNvPr id="441" name="Google Shape;433;p26"/>
            <p:cNvPicPr/>
            <p:nvPr/>
          </p:nvPicPr>
          <p:blipFill>
            <a:blip r:embed="rId2"/>
            <a:stretch/>
          </p:blipFill>
          <p:spPr>
            <a:xfrm>
              <a:off x="2413080" y="184680"/>
              <a:ext cx="742680" cy="866520"/>
            </a:xfrm>
            <a:prstGeom prst="rect">
              <a:avLst/>
            </a:prstGeom>
            <a:ln w="0">
              <a:noFill/>
            </a:ln>
          </p:spPr>
        </p:pic>
        <p:sp>
          <p:nvSpPr>
            <p:cNvPr id="442" name="Google Shape;434;p26"/>
            <p:cNvSpPr/>
            <p:nvPr/>
          </p:nvSpPr>
          <p:spPr>
            <a:xfrm>
              <a:off x="3758760" y="187200"/>
              <a:ext cx="601992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 cyberharcèlement</a:t>
              </a:r>
              <a:endParaRPr lang="fr-FR" sz="5000" b="0" strike="noStrike" spc="-1">
                <a:solidFill>
                  <a:srgbClr val="000000"/>
                </a:solidFill>
                <a:latin typeface="Calibri"/>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3" name="Google Shape;476;p30"/>
          <p:cNvCxnSpPr/>
          <p:nvPr/>
        </p:nvCxnSpPr>
        <p:spPr>
          <a:xfrm>
            <a:off x="838080" y="1233360"/>
            <a:ext cx="10515960" cy="360"/>
          </a:xfrm>
          <a:prstGeom prst="straightConnector1">
            <a:avLst/>
          </a:prstGeom>
          <a:ln w="76200">
            <a:solidFill>
              <a:srgbClr val="004AAD"/>
            </a:solidFill>
            <a:miter/>
          </a:ln>
        </p:spPr>
      </p:cxnSp>
      <p:sp>
        <p:nvSpPr>
          <p:cNvPr id="444" name="PlaceHolder 1"/>
          <p:cNvSpPr>
            <a:spLocks noGrp="1"/>
          </p:cNvSpPr>
          <p:nvPr>
            <p:ph type="sldNum" idx="153"/>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B085362C-AEB9-4553-91BB-5B9ACBA2290C}" type="slidenum">
              <a:rPr lang="fr-FR" sz="1200" b="0" strike="noStrike" spc="-1">
                <a:solidFill>
                  <a:srgbClr val="888888"/>
                </a:solidFill>
                <a:latin typeface="Calibri"/>
                <a:ea typeface="Calibri"/>
              </a:rPr>
              <a:t>41</a:t>
            </a:fld>
            <a:endParaRPr lang="fr-FR" sz="1200" b="0" strike="noStrike" spc="-1">
              <a:solidFill>
                <a:srgbClr val="000000"/>
              </a:solidFill>
              <a:latin typeface="Calibri"/>
            </a:endParaRPr>
          </a:p>
        </p:txBody>
      </p:sp>
      <p:sp>
        <p:nvSpPr>
          <p:cNvPr id="445" name="PlaceHolder 2"/>
          <p:cNvSpPr>
            <a:spLocks noGrp="1"/>
          </p:cNvSpPr>
          <p:nvPr>
            <p:ph type="dt" idx="154"/>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023BB1DC-974B-4072-89C6-2CAD36EE4081}"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446" name="PlaceHolder 3"/>
          <p:cNvSpPr>
            <a:spLocks noGrp="1"/>
          </p:cNvSpPr>
          <p:nvPr>
            <p:ph type="ftr" idx="155"/>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
        <p:nvSpPr>
          <p:cNvPr id="447" name="Google Shape;482;p30"/>
          <p:cNvSpPr/>
          <p:nvPr/>
        </p:nvSpPr>
        <p:spPr>
          <a:xfrm>
            <a:off x="4213800" y="1590840"/>
            <a:ext cx="3764160" cy="4568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2400" b="1" strike="noStrike" spc="-1">
                <a:solidFill>
                  <a:schemeClr val="dk1"/>
                </a:solidFill>
                <a:latin typeface="Calibri"/>
                <a:ea typeface="Calibri"/>
              </a:rPr>
              <a:t>Différentes « catégories » :</a:t>
            </a:r>
            <a:endParaRPr lang="fr-FR" sz="2400" b="0" strike="noStrike" spc="-1">
              <a:solidFill>
                <a:srgbClr val="000000"/>
              </a:solidFill>
              <a:latin typeface="Calibri"/>
            </a:endParaRPr>
          </a:p>
        </p:txBody>
      </p:sp>
      <p:grpSp>
        <p:nvGrpSpPr>
          <p:cNvPr id="448" name="Groupe 1"/>
          <p:cNvGrpSpPr/>
          <p:nvPr/>
        </p:nvGrpSpPr>
        <p:grpSpPr>
          <a:xfrm>
            <a:off x="2413080" y="184680"/>
            <a:ext cx="7365600" cy="866520"/>
            <a:chOff x="2413080" y="184680"/>
            <a:chExt cx="7365600" cy="866520"/>
          </a:xfrm>
        </p:grpSpPr>
        <p:pic>
          <p:nvPicPr>
            <p:cNvPr id="449" name="Google Shape;433;p26"/>
            <p:cNvPicPr/>
            <p:nvPr/>
          </p:nvPicPr>
          <p:blipFill>
            <a:blip r:embed="rId2"/>
            <a:stretch/>
          </p:blipFill>
          <p:spPr>
            <a:xfrm>
              <a:off x="2413080" y="184680"/>
              <a:ext cx="742680" cy="866520"/>
            </a:xfrm>
            <a:prstGeom prst="rect">
              <a:avLst/>
            </a:prstGeom>
            <a:ln w="0">
              <a:noFill/>
            </a:ln>
          </p:spPr>
        </p:pic>
        <p:sp>
          <p:nvSpPr>
            <p:cNvPr id="450" name="Google Shape;434;p26"/>
            <p:cNvSpPr/>
            <p:nvPr/>
          </p:nvSpPr>
          <p:spPr>
            <a:xfrm>
              <a:off x="3758760" y="187200"/>
              <a:ext cx="601992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 cyberharcèlement</a:t>
              </a:r>
              <a:endParaRPr lang="fr-FR" sz="5000" b="0" strike="noStrike" spc="-1">
                <a:solidFill>
                  <a:srgbClr val="000000"/>
                </a:solidFill>
                <a:latin typeface="Calibri"/>
              </a:endParaRPr>
            </a:p>
          </p:txBody>
        </p:sp>
      </p:grpSp>
      <p:sp>
        <p:nvSpPr>
          <p:cNvPr id="451" name="Rectangle : coins arrondis 4"/>
          <p:cNvSpPr/>
          <p:nvPr/>
        </p:nvSpPr>
        <p:spPr>
          <a:xfrm>
            <a:off x="6897240" y="4803480"/>
            <a:ext cx="2661480" cy="1059120"/>
          </a:xfrm>
          <a:prstGeom prst="roundRect">
            <a:avLst>
              <a:gd name="adj" fmla="val 16667"/>
            </a:avLst>
          </a:prstGeom>
          <a:solidFill>
            <a:srgbClr val="4472C4"/>
          </a:solidFill>
          <a:ln>
            <a:solidFill>
              <a:srgbClr val="004AAD"/>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fr-FR" sz="2400" b="0" strike="noStrike" spc="-1">
                <a:solidFill>
                  <a:schemeClr val="lt1"/>
                </a:solidFill>
                <a:latin typeface="Arial"/>
                <a:ea typeface="Arial"/>
              </a:rPr>
              <a:t>Harceleurs</a:t>
            </a:r>
            <a:endParaRPr lang="fr-FR" sz="2400" b="0" strike="noStrike" spc="-1">
              <a:solidFill>
                <a:srgbClr val="000000"/>
              </a:solidFill>
              <a:latin typeface="Calibri"/>
            </a:endParaRPr>
          </a:p>
        </p:txBody>
      </p:sp>
      <p:sp>
        <p:nvSpPr>
          <p:cNvPr id="452" name="Rectangle : coins arrondis 5"/>
          <p:cNvSpPr/>
          <p:nvPr/>
        </p:nvSpPr>
        <p:spPr>
          <a:xfrm>
            <a:off x="5690880" y="2697480"/>
            <a:ext cx="2661480" cy="1059120"/>
          </a:xfrm>
          <a:prstGeom prst="roundRect">
            <a:avLst>
              <a:gd name="adj" fmla="val 16667"/>
            </a:avLst>
          </a:prstGeom>
          <a:solidFill>
            <a:srgbClr val="4472C4"/>
          </a:solidFill>
          <a:ln>
            <a:solidFill>
              <a:srgbClr val="004AAD"/>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fr-FR" sz="2400" b="0" strike="noStrike" spc="-1">
                <a:solidFill>
                  <a:schemeClr val="lt1"/>
                </a:solidFill>
                <a:latin typeface="Arial"/>
                <a:ea typeface="Arial"/>
              </a:rPr>
              <a:t>Victimes</a:t>
            </a:r>
            <a:endParaRPr lang="fr-FR" sz="2400" b="0" strike="noStrike" spc="-1">
              <a:solidFill>
                <a:srgbClr val="000000"/>
              </a:solidFill>
              <a:latin typeface="Calibri"/>
            </a:endParaRPr>
          </a:p>
        </p:txBody>
      </p:sp>
      <p:sp>
        <p:nvSpPr>
          <p:cNvPr id="453" name="Rectangle : coins arrondis 6"/>
          <p:cNvSpPr/>
          <p:nvPr/>
        </p:nvSpPr>
        <p:spPr>
          <a:xfrm>
            <a:off x="1177560" y="2242080"/>
            <a:ext cx="2661480" cy="1059120"/>
          </a:xfrm>
          <a:prstGeom prst="roundRect">
            <a:avLst>
              <a:gd name="adj" fmla="val 16667"/>
            </a:avLst>
          </a:prstGeom>
          <a:solidFill>
            <a:srgbClr val="4472C4"/>
          </a:solidFill>
          <a:ln>
            <a:solidFill>
              <a:srgbClr val="004AAD"/>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fr-FR" sz="2400" b="0" strike="noStrike" spc="-1">
                <a:solidFill>
                  <a:schemeClr val="lt1"/>
                </a:solidFill>
                <a:latin typeface="Arial"/>
                <a:ea typeface="Arial"/>
              </a:rPr>
              <a:t>Témoins</a:t>
            </a:r>
            <a:endParaRPr lang="fr-FR" sz="2400" b="0" strike="noStrike" spc="-1">
              <a:solidFill>
                <a:srgbClr val="000000"/>
              </a:solidFill>
              <a:latin typeface="Calibri"/>
            </a:endParaRPr>
          </a:p>
        </p:txBody>
      </p:sp>
      <p:sp>
        <p:nvSpPr>
          <p:cNvPr id="454" name="Rectangle : coins arrondis 7"/>
          <p:cNvSpPr/>
          <p:nvPr/>
        </p:nvSpPr>
        <p:spPr>
          <a:xfrm>
            <a:off x="2413080" y="4309920"/>
            <a:ext cx="2661480" cy="1059120"/>
          </a:xfrm>
          <a:prstGeom prst="roundRect">
            <a:avLst>
              <a:gd name="adj" fmla="val 16667"/>
            </a:avLst>
          </a:prstGeom>
          <a:solidFill>
            <a:srgbClr val="4472C4"/>
          </a:solidFill>
          <a:ln>
            <a:solidFill>
              <a:srgbClr val="004AAD"/>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fr-FR" sz="2400" b="0" strike="noStrike" spc="-1">
                <a:solidFill>
                  <a:schemeClr val="lt1"/>
                </a:solidFill>
                <a:latin typeface="Arial"/>
                <a:ea typeface="Arial"/>
              </a:rPr>
              <a:t>Vrais amis</a:t>
            </a:r>
            <a:endParaRPr lang="fr-FR" sz="2400" b="0" strike="noStrike" spc="-1">
              <a:solidFill>
                <a:srgbClr val="000000"/>
              </a:solidFill>
              <a:latin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5" name="Google Shape;488;p31"/>
          <p:cNvCxnSpPr/>
          <p:nvPr/>
        </p:nvCxnSpPr>
        <p:spPr>
          <a:xfrm>
            <a:off x="838080" y="1233360"/>
            <a:ext cx="10515960" cy="360"/>
          </a:xfrm>
          <a:prstGeom prst="straightConnector1">
            <a:avLst/>
          </a:prstGeom>
          <a:ln w="76200">
            <a:solidFill>
              <a:srgbClr val="004AAD"/>
            </a:solidFill>
            <a:miter/>
          </a:ln>
        </p:spPr>
      </p:cxnSp>
      <p:sp>
        <p:nvSpPr>
          <p:cNvPr id="456" name="PlaceHolder 1"/>
          <p:cNvSpPr>
            <a:spLocks noGrp="1"/>
          </p:cNvSpPr>
          <p:nvPr>
            <p:ph type="sldNum" idx="156"/>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59898BD7-5A26-4B7D-8A93-B75233867662}" type="slidenum">
              <a:rPr lang="fr-FR" sz="1200" b="0" strike="noStrike" spc="-1">
                <a:solidFill>
                  <a:srgbClr val="888888"/>
                </a:solidFill>
                <a:latin typeface="Calibri"/>
                <a:ea typeface="Calibri"/>
              </a:rPr>
              <a:t>42</a:t>
            </a:fld>
            <a:endParaRPr lang="fr-FR" sz="1200" b="0" strike="noStrike" spc="-1">
              <a:solidFill>
                <a:srgbClr val="000000"/>
              </a:solidFill>
              <a:latin typeface="Calibri"/>
            </a:endParaRPr>
          </a:p>
        </p:txBody>
      </p:sp>
      <p:sp>
        <p:nvSpPr>
          <p:cNvPr id="457" name="PlaceHolder 2"/>
          <p:cNvSpPr>
            <a:spLocks noGrp="1"/>
          </p:cNvSpPr>
          <p:nvPr>
            <p:ph type="dt" idx="157"/>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E0739759-FFD5-49E0-90D6-55B5CFA6072B}"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458" name="PlaceHolder 3"/>
          <p:cNvSpPr>
            <a:spLocks noGrp="1"/>
          </p:cNvSpPr>
          <p:nvPr>
            <p:ph type="ftr" idx="158"/>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
        <p:nvSpPr>
          <p:cNvPr id="459" name="Google Shape;494;p31"/>
          <p:cNvSpPr/>
          <p:nvPr/>
        </p:nvSpPr>
        <p:spPr>
          <a:xfrm>
            <a:off x="4490640" y="1728360"/>
            <a:ext cx="3210840" cy="4568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1" strike="noStrike" spc="-1">
                <a:solidFill>
                  <a:schemeClr val="dk1"/>
                </a:solidFill>
                <a:latin typeface="Calibri"/>
                <a:ea typeface="Calibri"/>
              </a:rPr>
              <a:t>Les signes à reconnaître</a:t>
            </a:r>
            <a:endParaRPr lang="fr-FR" sz="2400" b="0" strike="noStrike" spc="-1">
              <a:solidFill>
                <a:srgbClr val="000000"/>
              </a:solidFill>
              <a:latin typeface="Calibri"/>
            </a:endParaRPr>
          </a:p>
        </p:txBody>
      </p:sp>
      <p:grpSp>
        <p:nvGrpSpPr>
          <p:cNvPr id="460" name="Groupe 1"/>
          <p:cNvGrpSpPr/>
          <p:nvPr/>
        </p:nvGrpSpPr>
        <p:grpSpPr>
          <a:xfrm>
            <a:off x="2413080" y="184680"/>
            <a:ext cx="7365600" cy="866520"/>
            <a:chOff x="2413080" y="184680"/>
            <a:chExt cx="7365600" cy="866520"/>
          </a:xfrm>
        </p:grpSpPr>
        <p:pic>
          <p:nvPicPr>
            <p:cNvPr id="461" name="Google Shape;433;p26"/>
            <p:cNvPicPr/>
            <p:nvPr/>
          </p:nvPicPr>
          <p:blipFill>
            <a:blip r:embed="rId2"/>
            <a:stretch/>
          </p:blipFill>
          <p:spPr>
            <a:xfrm>
              <a:off x="2413080" y="184680"/>
              <a:ext cx="742680" cy="866520"/>
            </a:xfrm>
            <a:prstGeom prst="rect">
              <a:avLst/>
            </a:prstGeom>
            <a:ln w="0">
              <a:noFill/>
            </a:ln>
          </p:spPr>
        </p:pic>
        <p:sp>
          <p:nvSpPr>
            <p:cNvPr id="462" name="Google Shape;434;p26"/>
            <p:cNvSpPr/>
            <p:nvPr/>
          </p:nvSpPr>
          <p:spPr>
            <a:xfrm>
              <a:off x="3758760" y="187200"/>
              <a:ext cx="601992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 cyberharcèlement</a:t>
              </a:r>
              <a:endParaRPr lang="fr-FR" sz="5000" b="0" strike="noStrike" spc="-1">
                <a:solidFill>
                  <a:srgbClr val="000000"/>
                </a:solidFill>
                <a:latin typeface="Calibri"/>
              </a:endParaRPr>
            </a:p>
          </p:txBody>
        </p:sp>
      </p:grpSp>
      <p:sp>
        <p:nvSpPr>
          <p:cNvPr id="463" name="Google Shape;543;p35"/>
          <p:cNvSpPr/>
          <p:nvPr/>
        </p:nvSpPr>
        <p:spPr>
          <a:xfrm>
            <a:off x="4115880" y="2557080"/>
            <a:ext cx="3960000" cy="4568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0" strike="noStrike" spc="-1">
                <a:solidFill>
                  <a:schemeClr val="dk1"/>
                </a:solidFill>
                <a:latin typeface="Calibri"/>
                <a:ea typeface="Calibri"/>
              </a:rPr>
              <a:t>👉 comportement inhabituel</a:t>
            </a:r>
            <a:endParaRPr lang="fr-FR" sz="2400" b="0" strike="noStrike" spc="-1">
              <a:solidFill>
                <a:srgbClr val="000000"/>
              </a:solidFill>
              <a:latin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4" name="Google Shape;488;p31"/>
          <p:cNvCxnSpPr/>
          <p:nvPr/>
        </p:nvCxnSpPr>
        <p:spPr>
          <a:xfrm>
            <a:off x="838080" y="1233360"/>
            <a:ext cx="10515960" cy="360"/>
          </a:xfrm>
          <a:prstGeom prst="straightConnector1">
            <a:avLst/>
          </a:prstGeom>
          <a:ln w="76200">
            <a:solidFill>
              <a:srgbClr val="004AAD"/>
            </a:solidFill>
            <a:miter/>
          </a:ln>
        </p:spPr>
      </p:cxnSp>
      <p:sp>
        <p:nvSpPr>
          <p:cNvPr id="465" name="PlaceHolder 1"/>
          <p:cNvSpPr>
            <a:spLocks noGrp="1"/>
          </p:cNvSpPr>
          <p:nvPr>
            <p:ph type="sldNum" idx="159"/>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B5D7A983-D928-4385-8977-C1CF6BD07615}" type="slidenum">
              <a:rPr lang="fr-FR" sz="1200" b="0" strike="noStrike" spc="-1">
                <a:solidFill>
                  <a:srgbClr val="888888"/>
                </a:solidFill>
                <a:latin typeface="Calibri"/>
                <a:ea typeface="Calibri"/>
              </a:rPr>
              <a:t>43</a:t>
            </a:fld>
            <a:endParaRPr lang="fr-FR" sz="1200" b="0" strike="noStrike" spc="-1">
              <a:solidFill>
                <a:srgbClr val="000000"/>
              </a:solidFill>
              <a:latin typeface="Calibri"/>
            </a:endParaRPr>
          </a:p>
        </p:txBody>
      </p:sp>
      <p:sp>
        <p:nvSpPr>
          <p:cNvPr id="466" name="PlaceHolder 2"/>
          <p:cNvSpPr>
            <a:spLocks noGrp="1"/>
          </p:cNvSpPr>
          <p:nvPr>
            <p:ph type="dt" idx="160"/>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F64DD280-2063-4CC5-9734-DEB3C6E0F495}"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467" name="PlaceHolder 3"/>
          <p:cNvSpPr>
            <a:spLocks noGrp="1"/>
          </p:cNvSpPr>
          <p:nvPr>
            <p:ph type="ftr" idx="161"/>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
        <p:nvSpPr>
          <p:cNvPr id="468" name="Google Shape;494;p31"/>
          <p:cNvSpPr/>
          <p:nvPr/>
        </p:nvSpPr>
        <p:spPr>
          <a:xfrm>
            <a:off x="4490640" y="1728360"/>
            <a:ext cx="3210840" cy="4568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1" strike="noStrike" spc="-1">
                <a:solidFill>
                  <a:schemeClr val="dk1"/>
                </a:solidFill>
                <a:latin typeface="Calibri"/>
                <a:ea typeface="Calibri"/>
              </a:rPr>
              <a:t>Les signes à reconnaître</a:t>
            </a:r>
            <a:endParaRPr lang="fr-FR" sz="2400" b="0" strike="noStrike" spc="-1">
              <a:solidFill>
                <a:srgbClr val="000000"/>
              </a:solidFill>
              <a:latin typeface="Calibri"/>
            </a:endParaRPr>
          </a:p>
        </p:txBody>
      </p:sp>
      <p:grpSp>
        <p:nvGrpSpPr>
          <p:cNvPr id="469" name="Groupe 1"/>
          <p:cNvGrpSpPr/>
          <p:nvPr/>
        </p:nvGrpSpPr>
        <p:grpSpPr>
          <a:xfrm>
            <a:off x="2413080" y="184680"/>
            <a:ext cx="7365600" cy="866520"/>
            <a:chOff x="2413080" y="184680"/>
            <a:chExt cx="7365600" cy="866520"/>
          </a:xfrm>
        </p:grpSpPr>
        <p:pic>
          <p:nvPicPr>
            <p:cNvPr id="470" name="Google Shape;433;p26"/>
            <p:cNvPicPr/>
            <p:nvPr/>
          </p:nvPicPr>
          <p:blipFill>
            <a:blip r:embed="rId2"/>
            <a:stretch/>
          </p:blipFill>
          <p:spPr>
            <a:xfrm>
              <a:off x="2413080" y="184680"/>
              <a:ext cx="742680" cy="866520"/>
            </a:xfrm>
            <a:prstGeom prst="rect">
              <a:avLst/>
            </a:prstGeom>
            <a:ln w="0">
              <a:noFill/>
            </a:ln>
          </p:spPr>
        </p:pic>
        <p:sp>
          <p:nvSpPr>
            <p:cNvPr id="471" name="Google Shape;434;p26"/>
            <p:cNvSpPr/>
            <p:nvPr/>
          </p:nvSpPr>
          <p:spPr>
            <a:xfrm>
              <a:off x="3758760" y="187200"/>
              <a:ext cx="601992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 cyberharcèlement</a:t>
              </a:r>
              <a:endParaRPr lang="fr-FR" sz="5000" b="0" strike="noStrike" spc="-1">
                <a:solidFill>
                  <a:srgbClr val="000000"/>
                </a:solidFill>
                <a:latin typeface="Calibri"/>
              </a:endParaRPr>
            </a:p>
          </p:txBody>
        </p:sp>
      </p:grpSp>
      <p:sp>
        <p:nvSpPr>
          <p:cNvPr id="472" name="Google Shape;543;p35"/>
          <p:cNvSpPr/>
          <p:nvPr/>
        </p:nvSpPr>
        <p:spPr>
          <a:xfrm>
            <a:off x="4115880" y="2557080"/>
            <a:ext cx="3960000" cy="82260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0" strike="noStrike" spc="-1">
                <a:solidFill>
                  <a:schemeClr val="dk1"/>
                </a:solidFill>
                <a:latin typeface="Calibri"/>
                <a:ea typeface="Calibri"/>
              </a:rPr>
              <a:t>👉 comportement inhabituel</a:t>
            </a: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refus d'aller à l'école</a:t>
            </a:r>
            <a:endParaRPr lang="fr-FR" sz="2400" b="0" strike="noStrike" spc="-1">
              <a:solidFill>
                <a:srgbClr val="000000"/>
              </a:solidFill>
              <a:latin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3" name="Google Shape;488;p31"/>
          <p:cNvCxnSpPr/>
          <p:nvPr/>
        </p:nvCxnSpPr>
        <p:spPr>
          <a:xfrm>
            <a:off x="838080" y="1233360"/>
            <a:ext cx="10515960" cy="360"/>
          </a:xfrm>
          <a:prstGeom prst="straightConnector1">
            <a:avLst/>
          </a:prstGeom>
          <a:ln w="76200">
            <a:solidFill>
              <a:srgbClr val="004AAD"/>
            </a:solidFill>
            <a:miter/>
          </a:ln>
        </p:spPr>
      </p:cxnSp>
      <p:sp>
        <p:nvSpPr>
          <p:cNvPr id="474" name="PlaceHolder 1"/>
          <p:cNvSpPr>
            <a:spLocks noGrp="1"/>
          </p:cNvSpPr>
          <p:nvPr>
            <p:ph type="sldNum" idx="162"/>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5759A139-7746-4F5A-BEA7-2A46D00FF2A0}" type="slidenum">
              <a:rPr lang="fr-FR" sz="1200" b="0" strike="noStrike" spc="-1">
                <a:solidFill>
                  <a:srgbClr val="888888"/>
                </a:solidFill>
                <a:latin typeface="Calibri"/>
                <a:ea typeface="Calibri"/>
              </a:rPr>
              <a:t>44</a:t>
            </a:fld>
            <a:endParaRPr lang="fr-FR" sz="1200" b="0" strike="noStrike" spc="-1">
              <a:solidFill>
                <a:srgbClr val="000000"/>
              </a:solidFill>
              <a:latin typeface="Calibri"/>
            </a:endParaRPr>
          </a:p>
        </p:txBody>
      </p:sp>
      <p:sp>
        <p:nvSpPr>
          <p:cNvPr id="475" name="PlaceHolder 2"/>
          <p:cNvSpPr>
            <a:spLocks noGrp="1"/>
          </p:cNvSpPr>
          <p:nvPr>
            <p:ph type="dt" idx="163"/>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EBD6783B-C8B1-4A29-9634-FA11E83A7C49}"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476" name="PlaceHolder 3"/>
          <p:cNvSpPr>
            <a:spLocks noGrp="1"/>
          </p:cNvSpPr>
          <p:nvPr>
            <p:ph type="ftr" idx="164"/>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
        <p:nvSpPr>
          <p:cNvPr id="477" name="Google Shape;494;p31"/>
          <p:cNvSpPr/>
          <p:nvPr/>
        </p:nvSpPr>
        <p:spPr>
          <a:xfrm>
            <a:off x="4490640" y="1728360"/>
            <a:ext cx="3210840" cy="4568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1" strike="noStrike" spc="-1">
                <a:solidFill>
                  <a:schemeClr val="dk1"/>
                </a:solidFill>
                <a:latin typeface="Calibri"/>
                <a:ea typeface="Calibri"/>
              </a:rPr>
              <a:t>Les signes à reconnaître</a:t>
            </a:r>
            <a:endParaRPr lang="fr-FR" sz="2400" b="0" strike="noStrike" spc="-1">
              <a:solidFill>
                <a:srgbClr val="000000"/>
              </a:solidFill>
              <a:latin typeface="Calibri"/>
            </a:endParaRPr>
          </a:p>
        </p:txBody>
      </p:sp>
      <p:grpSp>
        <p:nvGrpSpPr>
          <p:cNvPr id="478" name="Groupe 1"/>
          <p:cNvGrpSpPr/>
          <p:nvPr/>
        </p:nvGrpSpPr>
        <p:grpSpPr>
          <a:xfrm>
            <a:off x="2413080" y="184680"/>
            <a:ext cx="7365600" cy="866520"/>
            <a:chOff x="2413080" y="184680"/>
            <a:chExt cx="7365600" cy="866520"/>
          </a:xfrm>
        </p:grpSpPr>
        <p:pic>
          <p:nvPicPr>
            <p:cNvPr id="479" name="Google Shape;433;p26"/>
            <p:cNvPicPr/>
            <p:nvPr/>
          </p:nvPicPr>
          <p:blipFill>
            <a:blip r:embed="rId2"/>
            <a:stretch/>
          </p:blipFill>
          <p:spPr>
            <a:xfrm>
              <a:off x="2413080" y="184680"/>
              <a:ext cx="742680" cy="866520"/>
            </a:xfrm>
            <a:prstGeom prst="rect">
              <a:avLst/>
            </a:prstGeom>
            <a:ln w="0">
              <a:noFill/>
            </a:ln>
          </p:spPr>
        </p:pic>
        <p:sp>
          <p:nvSpPr>
            <p:cNvPr id="480" name="Google Shape;434;p26"/>
            <p:cNvSpPr/>
            <p:nvPr/>
          </p:nvSpPr>
          <p:spPr>
            <a:xfrm>
              <a:off x="3758760" y="187200"/>
              <a:ext cx="601992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 cyberharcèlement</a:t>
              </a:r>
              <a:endParaRPr lang="fr-FR" sz="5000" b="0" strike="noStrike" spc="-1">
                <a:solidFill>
                  <a:srgbClr val="000000"/>
                </a:solidFill>
                <a:latin typeface="Calibri"/>
              </a:endParaRPr>
            </a:p>
          </p:txBody>
        </p:sp>
      </p:grpSp>
      <p:sp>
        <p:nvSpPr>
          <p:cNvPr id="481" name="Google Shape;543;p35"/>
          <p:cNvSpPr/>
          <p:nvPr/>
        </p:nvSpPr>
        <p:spPr>
          <a:xfrm>
            <a:off x="4115880" y="2557080"/>
            <a:ext cx="3960000" cy="118836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0" strike="noStrike" spc="-1">
                <a:solidFill>
                  <a:schemeClr val="dk1"/>
                </a:solidFill>
                <a:latin typeface="Calibri"/>
                <a:ea typeface="Calibri"/>
              </a:rPr>
              <a:t>👉 comportement inhabituel</a:t>
            </a: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refus d'aller à l'école</a:t>
            </a: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stress, anxiété, insomnies</a:t>
            </a:r>
            <a:endParaRPr lang="fr-FR" sz="2400" b="0" strike="noStrike" spc="-1">
              <a:solidFill>
                <a:srgbClr val="000000"/>
              </a:solidFill>
              <a:latin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82" name="Google Shape;488;p31"/>
          <p:cNvCxnSpPr/>
          <p:nvPr/>
        </p:nvCxnSpPr>
        <p:spPr>
          <a:xfrm>
            <a:off x="838080" y="1233360"/>
            <a:ext cx="10515960" cy="360"/>
          </a:xfrm>
          <a:prstGeom prst="straightConnector1">
            <a:avLst/>
          </a:prstGeom>
          <a:ln w="76200">
            <a:solidFill>
              <a:srgbClr val="004AAD"/>
            </a:solidFill>
            <a:miter/>
          </a:ln>
        </p:spPr>
      </p:cxnSp>
      <p:sp>
        <p:nvSpPr>
          <p:cNvPr id="483" name="PlaceHolder 1"/>
          <p:cNvSpPr>
            <a:spLocks noGrp="1"/>
          </p:cNvSpPr>
          <p:nvPr>
            <p:ph type="sldNum" idx="165"/>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362E29C9-7421-4662-8B01-9DB1D7AB4DE9}" type="slidenum">
              <a:rPr lang="fr-FR" sz="1200" b="0" strike="noStrike" spc="-1">
                <a:solidFill>
                  <a:srgbClr val="888888"/>
                </a:solidFill>
                <a:latin typeface="Calibri"/>
                <a:ea typeface="Calibri"/>
              </a:rPr>
              <a:t>45</a:t>
            </a:fld>
            <a:endParaRPr lang="fr-FR" sz="1200" b="0" strike="noStrike" spc="-1">
              <a:solidFill>
                <a:srgbClr val="000000"/>
              </a:solidFill>
              <a:latin typeface="Calibri"/>
            </a:endParaRPr>
          </a:p>
        </p:txBody>
      </p:sp>
      <p:sp>
        <p:nvSpPr>
          <p:cNvPr id="484" name="PlaceHolder 2"/>
          <p:cNvSpPr>
            <a:spLocks noGrp="1"/>
          </p:cNvSpPr>
          <p:nvPr>
            <p:ph type="dt" idx="166"/>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CA184AC9-A959-44AE-9442-BF9F4CD3A22C}"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485" name="PlaceHolder 3"/>
          <p:cNvSpPr>
            <a:spLocks noGrp="1"/>
          </p:cNvSpPr>
          <p:nvPr>
            <p:ph type="ftr" idx="167"/>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
        <p:nvSpPr>
          <p:cNvPr id="486" name="Google Shape;494;p31"/>
          <p:cNvSpPr/>
          <p:nvPr/>
        </p:nvSpPr>
        <p:spPr>
          <a:xfrm>
            <a:off x="4490640" y="1728360"/>
            <a:ext cx="3210840" cy="4568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1" strike="noStrike" spc="-1">
                <a:solidFill>
                  <a:schemeClr val="dk1"/>
                </a:solidFill>
                <a:latin typeface="Calibri"/>
                <a:ea typeface="Calibri"/>
              </a:rPr>
              <a:t>Les signes à reconnaître</a:t>
            </a:r>
            <a:endParaRPr lang="fr-FR" sz="2400" b="0" strike="noStrike" spc="-1">
              <a:solidFill>
                <a:srgbClr val="000000"/>
              </a:solidFill>
              <a:latin typeface="Calibri"/>
            </a:endParaRPr>
          </a:p>
        </p:txBody>
      </p:sp>
      <p:grpSp>
        <p:nvGrpSpPr>
          <p:cNvPr id="487" name="Groupe 1"/>
          <p:cNvGrpSpPr/>
          <p:nvPr/>
        </p:nvGrpSpPr>
        <p:grpSpPr>
          <a:xfrm>
            <a:off x="2413080" y="184680"/>
            <a:ext cx="7365600" cy="866520"/>
            <a:chOff x="2413080" y="184680"/>
            <a:chExt cx="7365600" cy="866520"/>
          </a:xfrm>
        </p:grpSpPr>
        <p:pic>
          <p:nvPicPr>
            <p:cNvPr id="488" name="Google Shape;433;p26"/>
            <p:cNvPicPr/>
            <p:nvPr/>
          </p:nvPicPr>
          <p:blipFill>
            <a:blip r:embed="rId2"/>
            <a:stretch/>
          </p:blipFill>
          <p:spPr>
            <a:xfrm>
              <a:off x="2413080" y="184680"/>
              <a:ext cx="742680" cy="866520"/>
            </a:xfrm>
            <a:prstGeom prst="rect">
              <a:avLst/>
            </a:prstGeom>
            <a:ln w="0">
              <a:noFill/>
            </a:ln>
          </p:spPr>
        </p:pic>
        <p:sp>
          <p:nvSpPr>
            <p:cNvPr id="489" name="Google Shape;434;p26"/>
            <p:cNvSpPr/>
            <p:nvPr/>
          </p:nvSpPr>
          <p:spPr>
            <a:xfrm>
              <a:off x="3758760" y="187200"/>
              <a:ext cx="601992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 cyberharcèlement</a:t>
              </a:r>
              <a:endParaRPr lang="fr-FR" sz="5000" b="0" strike="noStrike" spc="-1">
                <a:solidFill>
                  <a:srgbClr val="000000"/>
                </a:solidFill>
                <a:latin typeface="Calibri"/>
              </a:endParaRPr>
            </a:p>
          </p:txBody>
        </p:sp>
      </p:grpSp>
      <p:sp>
        <p:nvSpPr>
          <p:cNvPr id="490" name="Google Shape;543;p35"/>
          <p:cNvSpPr/>
          <p:nvPr/>
        </p:nvSpPr>
        <p:spPr>
          <a:xfrm>
            <a:off x="4115880" y="2557080"/>
            <a:ext cx="3960000" cy="155412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0" strike="noStrike" spc="-1">
                <a:solidFill>
                  <a:schemeClr val="dk1"/>
                </a:solidFill>
                <a:latin typeface="Calibri"/>
                <a:ea typeface="Calibri"/>
              </a:rPr>
              <a:t>👉 comportement inhabituel</a:t>
            </a: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refus d'aller à l'école</a:t>
            </a: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stress, anxiété, insomnies</a:t>
            </a: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perte d’appétit, d’intérêt</a:t>
            </a:r>
            <a:endParaRPr lang="fr-FR" sz="2400" b="0" strike="noStrike" spc="-1">
              <a:solidFill>
                <a:srgbClr val="000000"/>
              </a:solidFill>
              <a:latin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1" name="Google Shape;488;p31"/>
          <p:cNvCxnSpPr/>
          <p:nvPr/>
        </p:nvCxnSpPr>
        <p:spPr>
          <a:xfrm>
            <a:off x="838080" y="1233360"/>
            <a:ext cx="10515960" cy="360"/>
          </a:xfrm>
          <a:prstGeom prst="straightConnector1">
            <a:avLst/>
          </a:prstGeom>
          <a:ln w="76200">
            <a:solidFill>
              <a:srgbClr val="004AAD"/>
            </a:solidFill>
            <a:miter/>
          </a:ln>
        </p:spPr>
      </p:cxnSp>
      <p:sp>
        <p:nvSpPr>
          <p:cNvPr id="492" name="PlaceHolder 1"/>
          <p:cNvSpPr>
            <a:spLocks noGrp="1"/>
          </p:cNvSpPr>
          <p:nvPr>
            <p:ph type="sldNum" idx="168"/>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F9BF888F-510B-4419-B4C1-49BCA36D01E3}" type="slidenum">
              <a:rPr lang="fr-FR" sz="1200" b="0" strike="noStrike" spc="-1">
                <a:solidFill>
                  <a:srgbClr val="888888"/>
                </a:solidFill>
                <a:latin typeface="Calibri"/>
                <a:ea typeface="Calibri"/>
              </a:rPr>
              <a:t>46</a:t>
            </a:fld>
            <a:endParaRPr lang="fr-FR" sz="1200" b="0" strike="noStrike" spc="-1">
              <a:solidFill>
                <a:srgbClr val="000000"/>
              </a:solidFill>
              <a:latin typeface="Calibri"/>
            </a:endParaRPr>
          </a:p>
        </p:txBody>
      </p:sp>
      <p:sp>
        <p:nvSpPr>
          <p:cNvPr id="493" name="PlaceHolder 2"/>
          <p:cNvSpPr>
            <a:spLocks noGrp="1"/>
          </p:cNvSpPr>
          <p:nvPr>
            <p:ph type="dt" idx="169"/>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9ECCFDD1-D3FB-4087-826E-44D27FF2CDC9}"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494" name="PlaceHolder 3"/>
          <p:cNvSpPr>
            <a:spLocks noGrp="1"/>
          </p:cNvSpPr>
          <p:nvPr>
            <p:ph type="ftr" idx="170"/>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
        <p:nvSpPr>
          <p:cNvPr id="495" name="Google Shape;494;p31"/>
          <p:cNvSpPr/>
          <p:nvPr/>
        </p:nvSpPr>
        <p:spPr>
          <a:xfrm>
            <a:off x="4490640" y="1728360"/>
            <a:ext cx="3210840" cy="4568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1" strike="noStrike" spc="-1">
                <a:solidFill>
                  <a:schemeClr val="dk1"/>
                </a:solidFill>
                <a:latin typeface="Calibri"/>
                <a:ea typeface="Calibri"/>
              </a:rPr>
              <a:t>Les signes à reconnaître</a:t>
            </a:r>
            <a:endParaRPr lang="fr-FR" sz="2400" b="0" strike="noStrike" spc="-1">
              <a:solidFill>
                <a:srgbClr val="000000"/>
              </a:solidFill>
              <a:latin typeface="Calibri"/>
            </a:endParaRPr>
          </a:p>
        </p:txBody>
      </p:sp>
      <p:grpSp>
        <p:nvGrpSpPr>
          <p:cNvPr id="496" name="Groupe 1"/>
          <p:cNvGrpSpPr/>
          <p:nvPr/>
        </p:nvGrpSpPr>
        <p:grpSpPr>
          <a:xfrm>
            <a:off x="2413080" y="184680"/>
            <a:ext cx="7365600" cy="866520"/>
            <a:chOff x="2413080" y="184680"/>
            <a:chExt cx="7365600" cy="866520"/>
          </a:xfrm>
        </p:grpSpPr>
        <p:pic>
          <p:nvPicPr>
            <p:cNvPr id="497" name="Google Shape;433;p26"/>
            <p:cNvPicPr/>
            <p:nvPr/>
          </p:nvPicPr>
          <p:blipFill>
            <a:blip r:embed="rId2"/>
            <a:stretch/>
          </p:blipFill>
          <p:spPr>
            <a:xfrm>
              <a:off x="2413080" y="184680"/>
              <a:ext cx="742680" cy="866520"/>
            </a:xfrm>
            <a:prstGeom prst="rect">
              <a:avLst/>
            </a:prstGeom>
            <a:ln w="0">
              <a:noFill/>
            </a:ln>
          </p:spPr>
        </p:pic>
        <p:sp>
          <p:nvSpPr>
            <p:cNvPr id="498" name="Google Shape;434;p26"/>
            <p:cNvSpPr/>
            <p:nvPr/>
          </p:nvSpPr>
          <p:spPr>
            <a:xfrm>
              <a:off x="3758760" y="187200"/>
              <a:ext cx="601992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 cyberharcèlement</a:t>
              </a:r>
              <a:endParaRPr lang="fr-FR" sz="5000" b="0" strike="noStrike" spc="-1">
                <a:solidFill>
                  <a:srgbClr val="000000"/>
                </a:solidFill>
                <a:latin typeface="Calibri"/>
              </a:endParaRPr>
            </a:p>
          </p:txBody>
        </p:sp>
      </p:grpSp>
      <p:sp>
        <p:nvSpPr>
          <p:cNvPr id="499" name="Google Shape;543;p35"/>
          <p:cNvSpPr/>
          <p:nvPr/>
        </p:nvSpPr>
        <p:spPr>
          <a:xfrm>
            <a:off x="4115880" y="2557080"/>
            <a:ext cx="3960000" cy="19198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0" strike="noStrike" spc="-1">
                <a:solidFill>
                  <a:schemeClr val="dk1"/>
                </a:solidFill>
                <a:latin typeface="Calibri"/>
                <a:ea typeface="Calibri"/>
              </a:rPr>
              <a:t>👉 comportement inhabituel</a:t>
            </a: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refus d'aller à l'école</a:t>
            </a: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stress, anxiété, insomnies</a:t>
            </a: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perte d’appétit, d’intérêt</a:t>
            </a: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isolement, repli sur soi</a:t>
            </a:r>
            <a:endParaRPr lang="fr-FR" sz="2400" b="0" strike="noStrike" spc="-1">
              <a:solidFill>
                <a:srgbClr val="000000"/>
              </a:solidFill>
              <a:latin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0" name="Google Shape;548;p36"/>
          <p:cNvCxnSpPr/>
          <p:nvPr/>
        </p:nvCxnSpPr>
        <p:spPr>
          <a:xfrm>
            <a:off x="838080" y="1233360"/>
            <a:ext cx="10515960" cy="360"/>
          </a:xfrm>
          <a:prstGeom prst="straightConnector1">
            <a:avLst/>
          </a:prstGeom>
          <a:ln w="76200">
            <a:solidFill>
              <a:srgbClr val="004AAD"/>
            </a:solidFill>
            <a:miter/>
          </a:ln>
        </p:spPr>
      </p:cxnSp>
      <p:sp>
        <p:nvSpPr>
          <p:cNvPr id="501" name="PlaceHolder 1"/>
          <p:cNvSpPr>
            <a:spLocks noGrp="1"/>
          </p:cNvSpPr>
          <p:nvPr>
            <p:ph type="sldNum" idx="171"/>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DC64424D-0611-4CB3-A8BC-B2DCFF141D7D}" type="slidenum">
              <a:rPr lang="fr-FR" sz="1200" b="0" strike="noStrike" spc="-1">
                <a:solidFill>
                  <a:srgbClr val="888888"/>
                </a:solidFill>
                <a:latin typeface="Calibri"/>
                <a:ea typeface="Calibri"/>
              </a:rPr>
              <a:t>47</a:t>
            </a:fld>
            <a:endParaRPr lang="fr-FR" sz="1200" b="0" strike="noStrike" spc="-1">
              <a:solidFill>
                <a:srgbClr val="000000"/>
              </a:solidFill>
              <a:latin typeface="Calibri"/>
            </a:endParaRPr>
          </a:p>
        </p:txBody>
      </p:sp>
      <p:sp>
        <p:nvSpPr>
          <p:cNvPr id="502" name="PlaceHolder 2"/>
          <p:cNvSpPr>
            <a:spLocks noGrp="1"/>
          </p:cNvSpPr>
          <p:nvPr>
            <p:ph type="dt" idx="172"/>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5ED66042-8EBD-43F9-9DBC-DA1A8D3DFB4B}"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pic>
        <p:nvPicPr>
          <p:cNvPr id="503" name="Google Shape;551;p36"/>
          <p:cNvPicPr/>
          <p:nvPr/>
        </p:nvPicPr>
        <p:blipFill>
          <a:blip r:embed="rId2"/>
          <a:stretch/>
        </p:blipFill>
        <p:spPr>
          <a:xfrm>
            <a:off x="3581280" y="136440"/>
            <a:ext cx="742680" cy="866520"/>
          </a:xfrm>
          <a:prstGeom prst="rect">
            <a:avLst/>
          </a:prstGeom>
          <a:ln w="0">
            <a:noFill/>
          </a:ln>
        </p:spPr>
      </p:pic>
      <p:sp>
        <p:nvSpPr>
          <p:cNvPr id="504" name="Google Shape;552;p36"/>
          <p:cNvSpPr/>
          <p:nvPr/>
        </p:nvSpPr>
        <p:spPr>
          <a:xfrm>
            <a:off x="4572360" y="141480"/>
            <a:ext cx="637452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 cyberharcèlement</a:t>
            </a:r>
            <a:endParaRPr lang="fr-FR" sz="5000" b="0" strike="noStrike" spc="-1">
              <a:solidFill>
                <a:srgbClr val="000000"/>
              </a:solidFill>
              <a:latin typeface="Calibri"/>
            </a:endParaRPr>
          </a:p>
        </p:txBody>
      </p:sp>
      <p:sp>
        <p:nvSpPr>
          <p:cNvPr id="505" name="Google Shape;553;p36"/>
          <p:cNvSpPr/>
          <p:nvPr/>
        </p:nvSpPr>
        <p:spPr>
          <a:xfrm>
            <a:off x="838080" y="1530360"/>
            <a:ext cx="2032200" cy="4568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1" strike="noStrike" spc="-1">
                <a:solidFill>
                  <a:schemeClr val="dk1"/>
                </a:solidFill>
                <a:latin typeface="Calibri"/>
                <a:ea typeface="Calibri"/>
              </a:rPr>
              <a:t>💡 Que faire ?</a:t>
            </a:r>
            <a:endParaRPr lang="fr-FR" sz="2400" b="0" strike="noStrike" spc="-1">
              <a:solidFill>
                <a:srgbClr val="000000"/>
              </a:solidFill>
              <a:latin typeface="Calibri"/>
            </a:endParaRPr>
          </a:p>
        </p:txBody>
      </p:sp>
      <p:sp>
        <p:nvSpPr>
          <p:cNvPr id="506" name="PlaceHolder 3"/>
          <p:cNvSpPr>
            <a:spLocks noGrp="1"/>
          </p:cNvSpPr>
          <p:nvPr>
            <p:ph type="ftr" idx="173"/>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7" name="Google Shape;548;p36"/>
          <p:cNvCxnSpPr/>
          <p:nvPr/>
        </p:nvCxnSpPr>
        <p:spPr>
          <a:xfrm>
            <a:off x="838080" y="1233360"/>
            <a:ext cx="10515960" cy="360"/>
          </a:xfrm>
          <a:prstGeom prst="straightConnector1">
            <a:avLst/>
          </a:prstGeom>
          <a:ln w="76200">
            <a:solidFill>
              <a:srgbClr val="004AAD"/>
            </a:solidFill>
            <a:miter/>
          </a:ln>
        </p:spPr>
      </p:cxnSp>
      <p:sp>
        <p:nvSpPr>
          <p:cNvPr id="508" name="PlaceHolder 1"/>
          <p:cNvSpPr>
            <a:spLocks noGrp="1"/>
          </p:cNvSpPr>
          <p:nvPr>
            <p:ph type="sldNum" idx="174"/>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D478B3B5-C9CF-45FE-8C1B-B428F3DDC705}" type="slidenum">
              <a:rPr lang="fr-FR" sz="1200" b="0" strike="noStrike" spc="-1">
                <a:solidFill>
                  <a:srgbClr val="888888"/>
                </a:solidFill>
                <a:latin typeface="Calibri"/>
                <a:ea typeface="Calibri"/>
              </a:rPr>
              <a:t>48</a:t>
            </a:fld>
            <a:endParaRPr lang="fr-FR" sz="1200" b="0" strike="noStrike" spc="-1">
              <a:solidFill>
                <a:srgbClr val="000000"/>
              </a:solidFill>
              <a:latin typeface="Calibri"/>
            </a:endParaRPr>
          </a:p>
        </p:txBody>
      </p:sp>
      <p:sp>
        <p:nvSpPr>
          <p:cNvPr id="509" name="PlaceHolder 2"/>
          <p:cNvSpPr>
            <a:spLocks noGrp="1"/>
          </p:cNvSpPr>
          <p:nvPr>
            <p:ph type="dt" idx="175"/>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440A0F51-433B-4D5F-8FDA-88B82E694B6B}"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pic>
        <p:nvPicPr>
          <p:cNvPr id="510" name="Google Shape;551;p36"/>
          <p:cNvPicPr/>
          <p:nvPr/>
        </p:nvPicPr>
        <p:blipFill>
          <a:blip r:embed="rId2"/>
          <a:stretch/>
        </p:blipFill>
        <p:spPr>
          <a:xfrm>
            <a:off x="3581280" y="136440"/>
            <a:ext cx="742680" cy="866520"/>
          </a:xfrm>
          <a:prstGeom prst="rect">
            <a:avLst/>
          </a:prstGeom>
          <a:ln w="0">
            <a:noFill/>
          </a:ln>
        </p:spPr>
      </p:pic>
      <p:sp>
        <p:nvSpPr>
          <p:cNvPr id="511" name="Google Shape;552;p36"/>
          <p:cNvSpPr/>
          <p:nvPr/>
        </p:nvSpPr>
        <p:spPr>
          <a:xfrm>
            <a:off x="4572360" y="141480"/>
            <a:ext cx="637452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 cyberharcèlement</a:t>
            </a:r>
            <a:endParaRPr lang="fr-FR" sz="5000" b="0" strike="noStrike" spc="-1">
              <a:solidFill>
                <a:srgbClr val="000000"/>
              </a:solidFill>
              <a:latin typeface="Calibri"/>
            </a:endParaRPr>
          </a:p>
        </p:txBody>
      </p:sp>
      <p:sp>
        <p:nvSpPr>
          <p:cNvPr id="512" name="Google Shape;553;p36"/>
          <p:cNvSpPr/>
          <p:nvPr/>
        </p:nvSpPr>
        <p:spPr>
          <a:xfrm>
            <a:off x="838080" y="1530360"/>
            <a:ext cx="2032200" cy="4568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1" strike="noStrike" spc="-1">
                <a:solidFill>
                  <a:schemeClr val="dk1"/>
                </a:solidFill>
                <a:latin typeface="Calibri"/>
                <a:ea typeface="Calibri"/>
              </a:rPr>
              <a:t>💡 Que faire ?</a:t>
            </a:r>
            <a:endParaRPr lang="fr-FR" sz="2400" b="0" strike="noStrike" spc="-1">
              <a:solidFill>
                <a:srgbClr val="000000"/>
              </a:solidFill>
              <a:latin typeface="Calibri"/>
            </a:endParaRPr>
          </a:p>
        </p:txBody>
      </p:sp>
      <p:sp>
        <p:nvSpPr>
          <p:cNvPr id="513" name="PlaceHolder 3"/>
          <p:cNvSpPr>
            <a:spLocks noGrp="1"/>
          </p:cNvSpPr>
          <p:nvPr>
            <p:ph type="ftr" idx="176"/>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
        <p:nvSpPr>
          <p:cNvPr id="514" name="Google Shape;543;p35"/>
          <p:cNvSpPr/>
          <p:nvPr/>
        </p:nvSpPr>
        <p:spPr>
          <a:xfrm>
            <a:off x="4324320" y="2595240"/>
            <a:ext cx="3960000" cy="4568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0" strike="noStrike" spc="-1">
                <a:solidFill>
                  <a:schemeClr val="dk1"/>
                </a:solidFill>
                <a:latin typeface="Calibri"/>
                <a:ea typeface="Calibri"/>
              </a:rPr>
              <a:t>👉 EN PARLER !</a:t>
            </a:r>
            <a:endParaRPr lang="fr-FR" sz="2400" b="0" strike="noStrike" spc="-1">
              <a:solidFill>
                <a:srgbClr val="000000"/>
              </a:solidFill>
              <a:latin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5" name="Google Shape;548;p36"/>
          <p:cNvCxnSpPr/>
          <p:nvPr/>
        </p:nvCxnSpPr>
        <p:spPr>
          <a:xfrm>
            <a:off x="838080" y="1233360"/>
            <a:ext cx="10515960" cy="360"/>
          </a:xfrm>
          <a:prstGeom prst="straightConnector1">
            <a:avLst/>
          </a:prstGeom>
          <a:ln w="76200">
            <a:solidFill>
              <a:srgbClr val="004AAD"/>
            </a:solidFill>
            <a:miter/>
          </a:ln>
        </p:spPr>
      </p:cxnSp>
      <p:sp>
        <p:nvSpPr>
          <p:cNvPr id="516" name="PlaceHolder 1"/>
          <p:cNvSpPr>
            <a:spLocks noGrp="1"/>
          </p:cNvSpPr>
          <p:nvPr>
            <p:ph type="sldNum" idx="177"/>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1CE67ACF-E7F6-4A36-A321-00EDA7CAE98F}" type="slidenum">
              <a:rPr lang="fr-FR" sz="1200" b="0" strike="noStrike" spc="-1">
                <a:solidFill>
                  <a:srgbClr val="888888"/>
                </a:solidFill>
                <a:latin typeface="Calibri"/>
                <a:ea typeface="Calibri"/>
              </a:rPr>
              <a:t>49</a:t>
            </a:fld>
            <a:endParaRPr lang="fr-FR" sz="1200" b="0" strike="noStrike" spc="-1">
              <a:solidFill>
                <a:srgbClr val="000000"/>
              </a:solidFill>
              <a:latin typeface="Calibri"/>
            </a:endParaRPr>
          </a:p>
        </p:txBody>
      </p:sp>
      <p:sp>
        <p:nvSpPr>
          <p:cNvPr id="517" name="PlaceHolder 2"/>
          <p:cNvSpPr>
            <a:spLocks noGrp="1"/>
          </p:cNvSpPr>
          <p:nvPr>
            <p:ph type="dt" idx="178"/>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4783ABF8-5AE6-4124-AB08-4067D86181C6}"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pic>
        <p:nvPicPr>
          <p:cNvPr id="518" name="Google Shape;551;p36"/>
          <p:cNvPicPr/>
          <p:nvPr/>
        </p:nvPicPr>
        <p:blipFill>
          <a:blip r:embed="rId2"/>
          <a:stretch/>
        </p:blipFill>
        <p:spPr>
          <a:xfrm>
            <a:off x="3581280" y="136440"/>
            <a:ext cx="742680" cy="866520"/>
          </a:xfrm>
          <a:prstGeom prst="rect">
            <a:avLst/>
          </a:prstGeom>
          <a:ln w="0">
            <a:noFill/>
          </a:ln>
        </p:spPr>
      </p:pic>
      <p:sp>
        <p:nvSpPr>
          <p:cNvPr id="519" name="Google Shape;552;p36"/>
          <p:cNvSpPr/>
          <p:nvPr/>
        </p:nvSpPr>
        <p:spPr>
          <a:xfrm>
            <a:off x="4572360" y="141480"/>
            <a:ext cx="637452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 cyberharcèlement</a:t>
            </a:r>
            <a:endParaRPr lang="fr-FR" sz="5000" b="0" strike="noStrike" spc="-1">
              <a:solidFill>
                <a:srgbClr val="000000"/>
              </a:solidFill>
              <a:latin typeface="Calibri"/>
            </a:endParaRPr>
          </a:p>
        </p:txBody>
      </p:sp>
      <p:sp>
        <p:nvSpPr>
          <p:cNvPr id="520" name="Google Shape;553;p36"/>
          <p:cNvSpPr/>
          <p:nvPr/>
        </p:nvSpPr>
        <p:spPr>
          <a:xfrm>
            <a:off x="838080" y="1530360"/>
            <a:ext cx="2032200" cy="4568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1" strike="noStrike" spc="-1">
                <a:solidFill>
                  <a:schemeClr val="dk1"/>
                </a:solidFill>
                <a:latin typeface="Calibri"/>
                <a:ea typeface="Calibri"/>
              </a:rPr>
              <a:t>💡 Que faire ?</a:t>
            </a:r>
            <a:endParaRPr lang="fr-FR" sz="2400" b="0" strike="noStrike" spc="-1">
              <a:solidFill>
                <a:srgbClr val="000000"/>
              </a:solidFill>
              <a:latin typeface="Calibri"/>
            </a:endParaRPr>
          </a:p>
        </p:txBody>
      </p:sp>
      <p:sp>
        <p:nvSpPr>
          <p:cNvPr id="521" name="PlaceHolder 3"/>
          <p:cNvSpPr>
            <a:spLocks noGrp="1"/>
          </p:cNvSpPr>
          <p:nvPr>
            <p:ph type="ftr" idx="179"/>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
        <p:nvSpPr>
          <p:cNvPr id="522" name="Google Shape;543;p35"/>
          <p:cNvSpPr/>
          <p:nvPr/>
        </p:nvSpPr>
        <p:spPr>
          <a:xfrm>
            <a:off x="4324320" y="2595240"/>
            <a:ext cx="3960000" cy="82260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0" strike="noStrike" spc="-1">
                <a:solidFill>
                  <a:schemeClr val="dk1"/>
                </a:solidFill>
                <a:latin typeface="Calibri"/>
                <a:ea typeface="Calibri"/>
              </a:rPr>
              <a:t>👉 EN PARLER !</a:t>
            </a: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à l’infirmière scolaire</a:t>
            </a:r>
            <a:endParaRPr lang="fr-FR" sz="2400" b="0" strike="noStrike" spc="-1">
              <a:solidFill>
                <a:srgbClr val="000000"/>
              </a:solidFill>
              <a:latin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PlaceHolder 1"/>
          <p:cNvSpPr>
            <a:spLocks noGrp="1"/>
          </p:cNvSpPr>
          <p:nvPr>
            <p:ph type="sldNum" idx="45"/>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F372FB81-1E82-42CF-AB1F-700853E0F23B}" type="slidenum">
              <a:rPr lang="fr-FR" sz="1200" b="0" strike="noStrike" spc="-1">
                <a:solidFill>
                  <a:srgbClr val="888888"/>
                </a:solidFill>
                <a:latin typeface="Calibri"/>
                <a:ea typeface="Calibri"/>
              </a:rPr>
              <a:t>5</a:t>
            </a:fld>
            <a:endParaRPr lang="fr-FR" sz="1200" b="0" strike="noStrike" spc="-1">
              <a:solidFill>
                <a:srgbClr val="000000"/>
              </a:solidFill>
              <a:latin typeface="Calibri"/>
            </a:endParaRPr>
          </a:p>
        </p:txBody>
      </p:sp>
      <p:sp>
        <p:nvSpPr>
          <p:cNvPr id="110" name="PlaceHolder 2"/>
          <p:cNvSpPr>
            <a:spLocks noGrp="1"/>
          </p:cNvSpPr>
          <p:nvPr>
            <p:ph type="dt" idx="46"/>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28970930-A7F7-48E6-9BD6-7275FEBC17FB}"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111" name="PlaceHolder 3"/>
          <p:cNvSpPr>
            <a:spLocks noGrp="1"/>
          </p:cNvSpPr>
          <p:nvPr>
            <p:ph type="ftr" idx="47"/>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
        <p:nvSpPr>
          <p:cNvPr id="112" name="Google Shape;137;p4"/>
          <p:cNvSpPr/>
          <p:nvPr/>
        </p:nvSpPr>
        <p:spPr>
          <a:xfrm>
            <a:off x="4185000" y="2518920"/>
            <a:ext cx="4856760" cy="1455840"/>
          </a:xfrm>
          <a:prstGeom prst="rect">
            <a:avLst/>
          </a:prstGeom>
          <a:solidFill>
            <a:srgbClr val="004AAD"/>
          </a:solidFill>
          <a:ln w="0">
            <a:noFill/>
          </a:ln>
        </p:spPr>
        <p:style>
          <a:lnRef idx="0">
            <a:scrgbClr r="0" g="0" b="0"/>
          </a:lnRef>
          <a:fillRef idx="0">
            <a:scrgbClr r="0" g="0" b="0"/>
          </a:fillRef>
          <a:effectRef idx="0">
            <a:scrgbClr r="0" g="0" b="0"/>
          </a:effectRef>
          <a:fontRef idx="minor"/>
        </p:style>
        <p:txBody>
          <a:bodyPr anchor="ctr">
            <a:noAutofit/>
          </a:bodyPr>
          <a:lstStyle/>
          <a:p>
            <a:pPr algn="ctr">
              <a:lnSpc>
                <a:spcPct val="90000"/>
              </a:lnSpc>
              <a:tabLst>
                <a:tab pos="0" algn="l"/>
              </a:tabLst>
            </a:pPr>
            <a:r>
              <a:rPr lang="fr-FR" sz="5000" b="0" strike="noStrike" spc="-1">
                <a:solidFill>
                  <a:schemeClr val="lt1"/>
                </a:solidFill>
                <a:latin typeface="Courgette"/>
                <a:ea typeface="Courgette"/>
              </a:rPr>
              <a:t>Le temps passé sur les écrans</a:t>
            </a:r>
            <a:endParaRPr lang="fr-FR" sz="5000" b="0" strike="noStrike" spc="-1">
              <a:solidFill>
                <a:srgbClr val="000000"/>
              </a:solidFill>
              <a:latin typeface="Calibri"/>
            </a:endParaRPr>
          </a:p>
        </p:txBody>
      </p:sp>
      <p:pic>
        <p:nvPicPr>
          <p:cNvPr id="113" name="Google Shape;138;p4"/>
          <p:cNvPicPr/>
          <p:nvPr/>
        </p:nvPicPr>
        <p:blipFill>
          <a:blip r:embed="rId2"/>
          <a:stretch/>
        </p:blipFill>
        <p:spPr>
          <a:xfrm>
            <a:off x="2577960" y="2468520"/>
            <a:ext cx="1339560" cy="1709280"/>
          </a:xfrm>
          <a:prstGeom prst="rect">
            <a:avLst/>
          </a:prstGeom>
          <a:ln w="0">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3" name="Google Shape;548;p36"/>
          <p:cNvCxnSpPr/>
          <p:nvPr/>
        </p:nvCxnSpPr>
        <p:spPr>
          <a:xfrm>
            <a:off x="838080" y="1233360"/>
            <a:ext cx="10515960" cy="360"/>
          </a:xfrm>
          <a:prstGeom prst="straightConnector1">
            <a:avLst/>
          </a:prstGeom>
          <a:ln w="76200">
            <a:solidFill>
              <a:srgbClr val="004AAD"/>
            </a:solidFill>
            <a:miter/>
          </a:ln>
        </p:spPr>
      </p:cxnSp>
      <p:sp>
        <p:nvSpPr>
          <p:cNvPr id="524" name="PlaceHolder 1"/>
          <p:cNvSpPr>
            <a:spLocks noGrp="1"/>
          </p:cNvSpPr>
          <p:nvPr>
            <p:ph type="sldNum" idx="180"/>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DA86C4BD-3765-4A4C-8A9F-83A59B1EF1EE}" type="slidenum">
              <a:rPr lang="fr-FR" sz="1200" b="0" strike="noStrike" spc="-1">
                <a:solidFill>
                  <a:srgbClr val="888888"/>
                </a:solidFill>
                <a:latin typeface="Calibri"/>
                <a:ea typeface="Calibri"/>
              </a:rPr>
              <a:t>50</a:t>
            </a:fld>
            <a:endParaRPr lang="fr-FR" sz="1200" b="0" strike="noStrike" spc="-1">
              <a:solidFill>
                <a:srgbClr val="000000"/>
              </a:solidFill>
              <a:latin typeface="Calibri"/>
            </a:endParaRPr>
          </a:p>
        </p:txBody>
      </p:sp>
      <p:sp>
        <p:nvSpPr>
          <p:cNvPr id="525" name="PlaceHolder 2"/>
          <p:cNvSpPr>
            <a:spLocks noGrp="1"/>
          </p:cNvSpPr>
          <p:nvPr>
            <p:ph type="dt" idx="181"/>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270CD769-2F2C-4099-8521-4DE61BAE0D5B}"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pic>
        <p:nvPicPr>
          <p:cNvPr id="526" name="Google Shape;551;p36"/>
          <p:cNvPicPr/>
          <p:nvPr/>
        </p:nvPicPr>
        <p:blipFill>
          <a:blip r:embed="rId2"/>
          <a:stretch/>
        </p:blipFill>
        <p:spPr>
          <a:xfrm>
            <a:off x="3581280" y="136440"/>
            <a:ext cx="742680" cy="866520"/>
          </a:xfrm>
          <a:prstGeom prst="rect">
            <a:avLst/>
          </a:prstGeom>
          <a:ln w="0">
            <a:noFill/>
          </a:ln>
        </p:spPr>
      </p:pic>
      <p:sp>
        <p:nvSpPr>
          <p:cNvPr id="527" name="Google Shape;552;p36"/>
          <p:cNvSpPr/>
          <p:nvPr/>
        </p:nvSpPr>
        <p:spPr>
          <a:xfrm>
            <a:off x="4572360" y="141480"/>
            <a:ext cx="637452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 cyberharcèlement</a:t>
            </a:r>
            <a:endParaRPr lang="fr-FR" sz="5000" b="0" strike="noStrike" spc="-1">
              <a:solidFill>
                <a:srgbClr val="000000"/>
              </a:solidFill>
              <a:latin typeface="Calibri"/>
            </a:endParaRPr>
          </a:p>
        </p:txBody>
      </p:sp>
      <p:sp>
        <p:nvSpPr>
          <p:cNvPr id="528" name="Google Shape;553;p36"/>
          <p:cNvSpPr/>
          <p:nvPr/>
        </p:nvSpPr>
        <p:spPr>
          <a:xfrm>
            <a:off x="838080" y="1530360"/>
            <a:ext cx="2032200" cy="4568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1" strike="noStrike" spc="-1">
                <a:solidFill>
                  <a:schemeClr val="dk1"/>
                </a:solidFill>
                <a:latin typeface="Calibri"/>
                <a:ea typeface="Calibri"/>
              </a:rPr>
              <a:t>💡 Que faire ?</a:t>
            </a:r>
            <a:endParaRPr lang="fr-FR" sz="2400" b="0" strike="noStrike" spc="-1">
              <a:solidFill>
                <a:srgbClr val="000000"/>
              </a:solidFill>
              <a:latin typeface="Calibri"/>
            </a:endParaRPr>
          </a:p>
        </p:txBody>
      </p:sp>
      <p:sp>
        <p:nvSpPr>
          <p:cNvPr id="529" name="PlaceHolder 3"/>
          <p:cNvSpPr>
            <a:spLocks noGrp="1"/>
          </p:cNvSpPr>
          <p:nvPr>
            <p:ph type="ftr" idx="182"/>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
        <p:nvSpPr>
          <p:cNvPr id="530" name="Google Shape;543;p35"/>
          <p:cNvSpPr/>
          <p:nvPr/>
        </p:nvSpPr>
        <p:spPr>
          <a:xfrm>
            <a:off x="4324320" y="2595240"/>
            <a:ext cx="3960000" cy="118836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0" strike="noStrike" spc="-1">
                <a:solidFill>
                  <a:schemeClr val="dk1"/>
                </a:solidFill>
                <a:latin typeface="Calibri"/>
                <a:ea typeface="Calibri"/>
              </a:rPr>
              <a:t>👉 EN PARLER !</a:t>
            </a: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à l’infirmière scolaire</a:t>
            </a: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au CPE</a:t>
            </a:r>
            <a:endParaRPr lang="fr-FR" sz="2400" b="0" strike="noStrike" spc="-1">
              <a:solidFill>
                <a:srgbClr val="000000"/>
              </a:solidFill>
              <a:latin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1" name="Google Shape;548;p36"/>
          <p:cNvCxnSpPr/>
          <p:nvPr/>
        </p:nvCxnSpPr>
        <p:spPr>
          <a:xfrm>
            <a:off x="838080" y="1233360"/>
            <a:ext cx="10515960" cy="360"/>
          </a:xfrm>
          <a:prstGeom prst="straightConnector1">
            <a:avLst/>
          </a:prstGeom>
          <a:ln w="76200">
            <a:solidFill>
              <a:srgbClr val="004AAD"/>
            </a:solidFill>
            <a:miter/>
          </a:ln>
        </p:spPr>
      </p:cxnSp>
      <p:sp>
        <p:nvSpPr>
          <p:cNvPr id="532" name="PlaceHolder 1"/>
          <p:cNvSpPr>
            <a:spLocks noGrp="1"/>
          </p:cNvSpPr>
          <p:nvPr>
            <p:ph type="sldNum" idx="183"/>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ABEE1B73-4635-45A1-9A98-D8F89D77AC72}" type="slidenum">
              <a:rPr lang="fr-FR" sz="1200" b="0" strike="noStrike" spc="-1">
                <a:solidFill>
                  <a:srgbClr val="888888"/>
                </a:solidFill>
                <a:latin typeface="Calibri"/>
                <a:ea typeface="Calibri"/>
              </a:rPr>
              <a:t>51</a:t>
            </a:fld>
            <a:endParaRPr lang="fr-FR" sz="1200" b="0" strike="noStrike" spc="-1">
              <a:solidFill>
                <a:srgbClr val="000000"/>
              </a:solidFill>
              <a:latin typeface="Calibri"/>
            </a:endParaRPr>
          </a:p>
        </p:txBody>
      </p:sp>
      <p:sp>
        <p:nvSpPr>
          <p:cNvPr id="533" name="PlaceHolder 2"/>
          <p:cNvSpPr>
            <a:spLocks noGrp="1"/>
          </p:cNvSpPr>
          <p:nvPr>
            <p:ph type="dt" idx="184"/>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3D472E26-DD74-4302-AED5-A238A07D1F51}"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pic>
        <p:nvPicPr>
          <p:cNvPr id="534" name="Google Shape;551;p36"/>
          <p:cNvPicPr/>
          <p:nvPr/>
        </p:nvPicPr>
        <p:blipFill>
          <a:blip r:embed="rId2"/>
          <a:stretch/>
        </p:blipFill>
        <p:spPr>
          <a:xfrm>
            <a:off x="3581280" y="136440"/>
            <a:ext cx="742680" cy="866520"/>
          </a:xfrm>
          <a:prstGeom prst="rect">
            <a:avLst/>
          </a:prstGeom>
          <a:ln w="0">
            <a:noFill/>
          </a:ln>
        </p:spPr>
      </p:pic>
      <p:sp>
        <p:nvSpPr>
          <p:cNvPr id="535" name="Google Shape;552;p36"/>
          <p:cNvSpPr/>
          <p:nvPr/>
        </p:nvSpPr>
        <p:spPr>
          <a:xfrm>
            <a:off x="4572360" y="141480"/>
            <a:ext cx="637452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 cyberharcèlement</a:t>
            </a:r>
            <a:endParaRPr lang="fr-FR" sz="5000" b="0" strike="noStrike" spc="-1">
              <a:solidFill>
                <a:srgbClr val="000000"/>
              </a:solidFill>
              <a:latin typeface="Calibri"/>
            </a:endParaRPr>
          </a:p>
        </p:txBody>
      </p:sp>
      <p:sp>
        <p:nvSpPr>
          <p:cNvPr id="536" name="Google Shape;553;p36"/>
          <p:cNvSpPr/>
          <p:nvPr/>
        </p:nvSpPr>
        <p:spPr>
          <a:xfrm>
            <a:off x="838080" y="1530360"/>
            <a:ext cx="2032200" cy="4568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1" strike="noStrike" spc="-1">
                <a:solidFill>
                  <a:schemeClr val="dk1"/>
                </a:solidFill>
                <a:latin typeface="Calibri"/>
                <a:ea typeface="Calibri"/>
              </a:rPr>
              <a:t>💡 Que faire ?</a:t>
            </a:r>
            <a:endParaRPr lang="fr-FR" sz="2400" b="0" strike="noStrike" spc="-1">
              <a:solidFill>
                <a:srgbClr val="000000"/>
              </a:solidFill>
              <a:latin typeface="Calibri"/>
            </a:endParaRPr>
          </a:p>
        </p:txBody>
      </p:sp>
      <p:sp>
        <p:nvSpPr>
          <p:cNvPr id="537" name="PlaceHolder 3"/>
          <p:cNvSpPr>
            <a:spLocks noGrp="1"/>
          </p:cNvSpPr>
          <p:nvPr>
            <p:ph type="ftr" idx="185"/>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
        <p:nvSpPr>
          <p:cNvPr id="538" name="Google Shape;543;p35"/>
          <p:cNvSpPr/>
          <p:nvPr/>
        </p:nvSpPr>
        <p:spPr>
          <a:xfrm>
            <a:off x="4324320" y="2595240"/>
            <a:ext cx="3960000" cy="155412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0" strike="noStrike" spc="-1">
                <a:solidFill>
                  <a:schemeClr val="dk1"/>
                </a:solidFill>
                <a:latin typeface="Calibri"/>
                <a:ea typeface="Calibri"/>
              </a:rPr>
              <a:t>👉 EN PARLER !</a:t>
            </a: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à l’infirmière scolaire</a:t>
            </a: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au CPE</a:t>
            </a: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aux professeurs</a:t>
            </a:r>
            <a:endParaRPr lang="fr-FR" sz="2400" b="0" strike="noStrike" spc="-1">
              <a:solidFill>
                <a:srgbClr val="000000"/>
              </a:solidFill>
              <a:latin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9" name="Google Shape;548;p36"/>
          <p:cNvCxnSpPr/>
          <p:nvPr/>
        </p:nvCxnSpPr>
        <p:spPr>
          <a:xfrm>
            <a:off x="838080" y="1233360"/>
            <a:ext cx="10515960" cy="360"/>
          </a:xfrm>
          <a:prstGeom prst="straightConnector1">
            <a:avLst/>
          </a:prstGeom>
          <a:ln w="76200">
            <a:solidFill>
              <a:srgbClr val="004AAD"/>
            </a:solidFill>
            <a:miter/>
          </a:ln>
        </p:spPr>
      </p:cxnSp>
      <p:sp>
        <p:nvSpPr>
          <p:cNvPr id="540" name="PlaceHolder 1"/>
          <p:cNvSpPr>
            <a:spLocks noGrp="1"/>
          </p:cNvSpPr>
          <p:nvPr>
            <p:ph type="sldNum" idx="186"/>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3B999569-A0EE-4B94-81FB-49D93D693B39}" type="slidenum">
              <a:rPr lang="fr-FR" sz="1200" b="0" strike="noStrike" spc="-1">
                <a:solidFill>
                  <a:srgbClr val="888888"/>
                </a:solidFill>
                <a:latin typeface="Calibri"/>
                <a:ea typeface="Calibri"/>
              </a:rPr>
              <a:t>52</a:t>
            </a:fld>
            <a:endParaRPr lang="fr-FR" sz="1200" b="0" strike="noStrike" spc="-1">
              <a:solidFill>
                <a:srgbClr val="000000"/>
              </a:solidFill>
              <a:latin typeface="Calibri"/>
            </a:endParaRPr>
          </a:p>
        </p:txBody>
      </p:sp>
      <p:sp>
        <p:nvSpPr>
          <p:cNvPr id="541" name="PlaceHolder 2"/>
          <p:cNvSpPr>
            <a:spLocks noGrp="1"/>
          </p:cNvSpPr>
          <p:nvPr>
            <p:ph type="dt" idx="187"/>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780A5194-3DFA-4AF2-AB40-EF971A6B5FA9}"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pic>
        <p:nvPicPr>
          <p:cNvPr id="542" name="Google Shape;551;p36"/>
          <p:cNvPicPr/>
          <p:nvPr/>
        </p:nvPicPr>
        <p:blipFill>
          <a:blip r:embed="rId2"/>
          <a:stretch/>
        </p:blipFill>
        <p:spPr>
          <a:xfrm>
            <a:off x="3581280" y="136440"/>
            <a:ext cx="742680" cy="866520"/>
          </a:xfrm>
          <a:prstGeom prst="rect">
            <a:avLst/>
          </a:prstGeom>
          <a:ln w="0">
            <a:noFill/>
          </a:ln>
        </p:spPr>
      </p:pic>
      <p:sp>
        <p:nvSpPr>
          <p:cNvPr id="543" name="Google Shape;552;p36"/>
          <p:cNvSpPr/>
          <p:nvPr/>
        </p:nvSpPr>
        <p:spPr>
          <a:xfrm>
            <a:off x="4572360" y="141480"/>
            <a:ext cx="637452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 cyberharcèlement</a:t>
            </a:r>
            <a:endParaRPr lang="fr-FR" sz="5000" b="0" strike="noStrike" spc="-1">
              <a:solidFill>
                <a:srgbClr val="000000"/>
              </a:solidFill>
              <a:latin typeface="Calibri"/>
            </a:endParaRPr>
          </a:p>
        </p:txBody>
      </p:sp>
      <p:sp>
        <p:nvSpPr>
          <p:cNvPr id="544" name="Google Shape;553;p36"/>
          <p:cNvSpPr/>
          <p:nvPr/>
        </p:nvSpPr>
        <p:spPr>
          <a:xfrm>
            <a:off x="838080" y="1530360"/>
            <a:ext cx="2032200" cy="4568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1" strike="noStrike" spc="-1">
                <a:solidFill>
                  <a:schemeClr val="dk1"/>
                </a:solidFill>
                <a:latin typeface="Calibri"/>
                <a:ea typeface="Calibri"/>
              </a:rPr>
              <a:t>💡 Que faire ?</a:t>
            </a:r>
            <a:endParaRPr lang="fr-FR" sz="2400" b="0" strike="noStrike" spc="-1">
              <a:solidFill>
                <a:srgbClr val="000000"/>
              </a:solidFill>
              <a:latin typeface="Calibri"/>
            </a:endParaRPr>
          </a:p>
        </p:txBody>
      </p:sp>
      <p:sp>
        <p:nvSpPr>
          <p:cNvPr id="545" name="PlaceHolder 3"/>
          <p:cNvSpPr>
            <a:spLocks noGrp="1"/>
          </p:cNvSpPr>
          <p:nvPr>
            <p:ph type="ftr" idx="188"/>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
        <p:nvSpPr>
          <p:cNvPr id="546" name="Google Shape;543;p35"/>
          <p:cNvSpPr/>
          <p:nvPr/>
        </p:nvSpPr>
        <p:spPr>
          <a:xfrm>
            <a:off x="4324320" y="2595240"/>
            <a:ext cx="3960000" cy="19198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0" strike="noStrike" spc="-1">
                <a:solidFill>
                  <a:schemeClr val="dk1"/>
                </a:solidFill>
                <a:latin typeface="Calibri"/>
                <a:ea typeface="Calibri"/>
              </a:rPr>
              <a:t>👉 EN PARLER !</a:t>
            </a: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à l’infirmière scolaire</a:t>
            </a: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au CPE</a:t>
            </a: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aux professeurs</a:t>
            </a: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à sa famille</a:t>
            </a:r>
            <a:endParaRPr lang="fr-FR" sz="2400" b="0" strike="noStrike" spc="-1">
              <a:solidFill>
                <a:srgbClr val="000000"/>
              </a:solidFill>
              <a:latin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7" name="Google Shape;548;p36"/>
          <p:cNvCxnSpPr/>
          <p:nvPr/>
        </p:nvCxnSpPr>
        <p:spPr>
          <a:xfrm>
            <a:off x="838080" y="1233360"/>
            <a:ext cx="10515960" cy="360"/>
          </a:xfrm>
          <a:prstGeom prst="straightConnector1">
            <a:avLst/>
          </a:prstGeom>
          <a:ln w="76200">
            <a:solidFill>
              <a:srgbClr val="004AAD"/>
            </a:solidFill>
            <a:miter/>
          </a:ln>
        </p:spPr>
      </p:cxnSp>
      <p:sp>
        <p:nvSpPr>
          <p:cNvPr id="548" name="PlaceHolder 1"/>
          <p:cNvSpPr>
            <a:spLocks noGrp="1"/>
          </p:cNvSpPr>
          <p:nvPr>
            <p:ph type="sldNum" idx="189"/>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509F4DA8-4104-49E7-AA5D-AA285A4889A5}" type="slidenum">
              <a:rPr lang="fr-FR" sz="1200" b="0" strike="noStrike" spc="-1">
                <a:solidFill>
                  <a:srgbClr val="888888"/>
                </a:solidFill>
                <a:latin typeface="Calibri"/>
                <a:ea typeface="Calibri"/>
              </a:rPr>
              <a:t>53</a:t>
            </a:fld>
            <a:endParaRPr lang="fr-FR" sz="1200" b="0" strike="noStrike" spc="-1">
              <a:solidFill>
                <a:srgbClr val="000000"/>
              </a:solidFill>
              <a:latin typeface="Calibri"/>
            </a:endParaRPr>
          </a:p>
        </p:txBody>
      </p:sp>
      <p:sp>
        <p:nvSpPr>
          <p:cNvPr id="549" name="PlaceHolder 2"/>
          <p:cNvSpPr>
            <a:spLocks noGrp="1"/>
          </p:cNvSpPr>
          <p:nvPr>
            <p:ph type="dt" idx="190"/>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F737407B-D94F-4C40-A2D2-F033D9FBD49A}"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pic>
        <p:nvPicPr>
          <p:cNvPr id="550" name="Google Shape;551;p36"/>
          <p:cNvPicPr/>
          <p:nvPr/>
        </p:nvPicPr>
        <p:blipFill>
          <a:blip r:embed="rId2"/>
          <a:stretch/>
        </p:blipFill>
        <p:spPr>
          <a:xfrm>
            <a:off x="3581280" y="136440"/>
            <a:ext cx="742680" cy="866520"/>
          </a:xfrm>
          <a:prstGeom prst="rect">
            <a:avLst/>
          </a:prstGeom>
          <a:ln w="0">
            <a:noFill/>
          </a:ln>
        </p:spPr>
      </p:pic>
      <p:sp>
        <p:nvSpPr>
          <p:cNvPr id="551" name="Google Shape;552;p36"/>
          <p:cNvSpPr/>
          <p:nvPr/>
        </p:nvSpPr>
        <p:spPr>
          <a:xfrm>
            <a:off x="4572360" y="141480"/>
            <a:ext cx="637452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 cyberharcèlement</a:t>
            </a:r>
            <a:endParaRPr lang="fr-FR" sz="5000" b="0" strike="noStrike" spc="-1">
              <a:solidFill>
                <a:srgbClr val="000000"/>
              </a:solidFill>
              <a:latin typeface="Calibri"/>
            </a:endParaRPr>
          </a:p>
        </p:txBody>
      </p:sp>
      <p:sp>
        <p:nvSpPr>
          <p:cNvPr id="552" name="Google Shape;553;p36"/>
          <p:cNvSpPr/>
          <p:nvPr/>
        </p:nvSpPr>
        <p:spPr>
          <a:xfrm>
            <a:off x="838080" y="1530360"/>
            <a:ext cx="2032200" cy="4568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1" strike="noStrike" spc="-1">
                <a:solidFill>
                  <a:schemeClr val="dk1"/>
                </a:solidFill>
                <a:latin typeface="Calibri"/>
                <a:ea typeface="Calibri"/>
              </a:rPr>
              <a:t>💡 Que faire ?</a:t>
            </a:r>
            <a:endParaRPr lang="fr-FR" sz="2400" b="0" strike="noStrike" spc="-1">
              <a:solidFill>
                <a:srgbClr val="000000"/>
              </a:solidFill>
              <a:latin typeface="Calibri"/>
            </a:endParaRPr>
          </a:p>
        </p:txBody>
      </p:sp>
      <p:sp>
        <p:nvSpPr>
          <p:cNvPr id="553" name="PlaceHolder 3"/>
          <p:cNvSpPr>
            <a:spLocks noGrp="1"/>
          </p:cNvSpPr>
          <p:nvPr>
            <p:ph type="ftr" idx="191"/>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
        <p:nvSpPr>
          <p:cNvPr id="554" name="Google Shape;543;p35"/>
          <p:cNvSpPr/>
          <p:nvPr/>
        </p:nvSpPr>
        <p:spPr>
          <a:xfrm>
            <a:off x="4324320" y="2595240"/>
            <a:ext cx="3960000" cy="22856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0" strike="noStrike" spc="-1">
                <a:solidFill>
                  <a:schemeClr val="dk1"/>
                </a:solidFill>
                <a:latin typeface="Calibri"/>
                <a:ea typeface="Calibri"/>
              </a:rPr>
              <a:t>👉 EN PARLER !</a:t>
            </a: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à l’infirmière scolaire</a:t>
            </a: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au CPE</a:t>
            </a: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aux professeurs</a:t>
            </a: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à sa famille</a:t>
            </a: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à la gendarmerie</a:t>
            </a:r>
            <a:endParaRPr lang="fr-FR" sz="2400" b="0" strike="noStrike" spc="-1">
              <a:solidFill>
                <a:srgbClr val="000000"/>
              </a:solidFill>
              <a:latin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5" name="Google Shape;548;p36"/>
          <p:cNvCxnSpPr/>
          <p:nvPr/>
        </p:nvCxnSpPr>
        <p:spPr>
          <a:xfrm>
            <a:off x="838080" y="1233360"/>
            <a:ext cx="10515960" cy="360"/>
          </a:xfrm>
          <a:prstGeom prst="straightConnector1">
            <a:avLst/>
          </a:prstGeom>
          <a:ln w="76200">
            <a:solidFill>
              <a:srgbClr val="004AAD"/>
            </a:solidFill>
            <a:miter/>
          </a:ln>
        </p:spPr>
      </p:cxnSp>
      <p:sp>
        <p:nvSpPr>
          <p:cNvPr id="556" name="PlaceHolder 1"/>
          <p:cNvSpPr>
            <a:spLocks noGrp="1"/>
          </p:cNvSpPr>
          <p:nvPr>
            <p:ph type="sldNum" idx="192"/>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DFB2269F-B75F-47B2-B5AE-36B1F26DC5AC}" type="slidenum">
              <a:rPr lang="fr-FR" sz="1200" b="0" strike="noStrike" spc="-1">
                <a:solidFill>
                  <a:srgbClr val="888888"/>
                </a:solidFill>
                <a:latin typeface="Calibri"/>
                <a:ea typeface="Calibri"/>
              </a:rPr>
              <a:t>54</a:t>
            </a:fld>
            <a:endParaRPr lang="fr-FR" sz="1200" b="0" strike="noStrike" spc="-1">
              <a:solidFill>
                <a:srgbClr val="000000"/>
              </a:solidFill>
              <a:latin typeface="Calibri"/>
            </a:endParaRPr>
          </a:p>
        </p:txBody>
      </p:sp>
      <p:sp>
        <p:nvSpPr>
          <p:cNvPr id="557" name="PlaceHolder 2"/>
          <p:cNvSpPr>
            <a:spLocks noGrp="1"/>
          </p:cNvSpPr>
          <p:nvPr>
            <p:ph type="dt" idx="193"/>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964CBF07-EC97-4BF6-93D3-A1E4C56DCD6A}"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pic>
        <p:nvPicPr>
          <p:cNvPr id="558" name="Google Shape;551;p36"/>
          <p:cNvPicPr/>
          <p:nvPr/>
        </p:nvPicPr>
        <p:blipFill>
          <a:blip r:embed="rId3"/>
          <a:stretch/>
        </p:blipFill>
        <p:spPr>
          <a:xfrm>
            <a:off x="3581280" y="136440"/>
            <a:ext cx="742680" cy="866520"/>
          </a:xfrm>
          <a:prstGeom prst="rect">
            <a:avLst/>
          </a:prstGeom>
          <a:ln w="0">
            <a:noFill/>
          </a:ln>
        </p:spPr>
      </p:pic>
      <p:sp>
        <p:nvSpPr>
          <p:cNvPr id="559" name="Google Shape;552;p36"/>
          <p:cNvSpPr/>
          <p:nvPr/>
        </p:nvSpPr>
        <p:spPr>
          <a:xfrm>
            <a:off x="4572360" y="141480"/>
            <a:ext cx="637452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 cyberharcèlement</a:t>
            </a:r>
            <a:endParaRPr lang="fr-FR" sz="5000" b="0" strike="noStrike" spc="-1">
              <a:solidFill>
                <a:srgbClr val="000000"/>
              </a:solidFill>
              <a:latin typeface="Calibri"/>
            </a:endParaRPr>
          </a:p>
        </p:txBody>
      </p:sp>
      <p:sp>
        <p:nvSpPr>
          <p:cNvPr id="560" name="Google Shape;553;p36"/>
          <p:cNvSpPr/>
          <p:nvPr/>
        </p:nvSpPr>
        <p:spPr>
          <a:xfrm>
            <a:off x="838080" y="1530360"/>
            <a:ext cx="2032200" cy="4568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1" strike="noStrike" spc="-1">
                <a:solidFill>
                  <a:schemeClr val="dk1"/>
                </a:solidFill>
                <a:latin typeface="Calibri"/>
                <a:ea typeface="Calibri"/>
              </a:rPr>
              <a:t>💡 Que faire ?</a:t>
            </a:r>
            <a:endParaRPr lang="fr-FR" sz="2400" b="0" strike="noStrike" spc="-1">
              <a:solidFill>
                <a:srgbClr val="000000"/>
              </a:solidFill>
              <a:latin typeface="Calibri"/>
            </a:endParaRPr>
          </a:p>
        </p:txBody>
      </p:sp>
      <p:grpSp>
        <p:nvGrpSpPr>
          <p:cNvPr id="561" name="Google Shape;554;p36"/>
          <p:cNvGrpSpPr/>
          <p:nvPr/>
        </p:nvGrpSpPr>
        <p:grpSpPr>
          <a:xfrm>
            <a:off x="3837960" y="1553760"/>
            <a:ext cx="4943160" cy="5162400"/>
            <a:chOff x="3837960" y="1553760"/>
            <a:chExt cx="4943160" cy="5162400"/>
          </a:xfrm>
        </p:grpSpPr>
        <p:pic>
          <p:nvPicPr>
            <p:cNvPr id="562" name="Google Shape;555;p36"/>
            <p:cNvPicPr/>
            <p:nvPr/>
          </p:nvPicPr>
          <p:blipFill>
            <a:blip r:embed="rId4"/>
            <a:srcRect l="29680" t="9137" r="19040" b="-936"/>
            <a:stretch/>
          </p:blipFill>
          <p:spPr>
            <a:xfrm>
              <a:off x="3837960" y="1553760"/>
              <a:ext cx="4943160" cy="5162400"/>
            </a:xfrm>
            <a:prstGeom prst="rect">
              <a:avLst/>
            </a:prstGeom>
            <a:ln w="0">
              <a:noFill/>
            </a:ln>
          </p:spPr>
        </p:pic>
        <p:sp>
          <p:nvSpPr>
            <p:cNvPr id="563" name="Google Shape;556;p36"/>
            <p:cNvSpPr/>
            <p:nvPr/>
          </p:nvSpPr>
          <p:spPr>
            <a:xfrm>
              <a:off x="6772680" y="1608840"/>
              <a:ext cx="1854000" cy="1554120"/>
            </a:xfrm>
            <a:prstGeom prst="rect">
              <a:avLst/>
            </a:prstGeom>
            <a:noFill/>
            <a:ln w="9525">
              <a:solidFill>
                <a:srgbClr val="FFFFFF"/>
              </a:solidFill>
              <a:round/>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0" strike="noStrike" spc="-1">
                  <a:solidFill>
                    <a:schemeClr val="lt1"/>
                  </a:solidFill>
                  <a:latin typeface="Calibri"/>
                  <a:ea typeface="Calibri"/>
                </a:rPr>
                <a:t>Un numéro de téléphone</a:t>
              </a: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lt1"/>
                  </a:solidFill>
                  <a:latin typeface="Calibri"/>
                  <a:ea typeface="Calibri"/>
                </a:rPr>
                <a:t>Et une application</a:t>
              </a:r>
              <a:endParaRPr lang="fr-FR" sz="2400" b="0" strike="noStrike" spc="-1">
                <a:solidFill>
                  <a:srgbClr val="000000"/>
                </a:solidFill>
                <a:latin typeface="Calibri"/>
              </a:endParaRPr>
            </a:p>
          </p:txBody>
        </p:sp>
      </p:grpSp>
      <p:sp>
        <p:nvSpPr>
          <p:cNvPr id="564" name="PlaceHolder 3"/>
          <p:cNvSpPr>
            <a:spLocks noGrp="1"/>
          </p:cNvSpPr>
          <p:nvPr>
            <p:ph type="ftr" idx="194"/>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
        <p:nvSpPr>
          <p:cNvPr id="565" name="Google Shape;543;p35"/>
          <p:cNvSpPr/>
          <p:nvPr/>
        </p:nvSpPr>
        <p:spPr>
          <a:xfrm>
            <a:off x="437400" y="2751840"/>
            <a:ext cx="3144600" cy="118836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0" strike="noStrike" spc="-1">
                <a:solidFill>
                  <a:schemeClr val="dk1"/>
                </a:solidFill>
                <a:latin typeface="Calibri"/>
                <a:ea typeface="Calibri"/>
              </a:rPr>
              <a:t>Des structures existent pour vous accompagner</a:t>
            </a:r>
            <a:endParaRPr lang="fr-FR" sz="2400" b="0" strike="noStrike" spc="-1">
              <a:solidFill>
                <a:srgbClr val="000000"/>
              </a:solidFill>
              <a:latin typeface="Calibri"/>
            </a:endParaRPr>
          </a:p>
        </p:txBody>
      </p:sp>
      <p:sp>
        <p:nvSpPr>
          <p:cNvPr id="566" name="Flèche : angle droit 2"/>
          <p:cNvSpPr/>
          <p:nvPr/>
        </p:nvSpPr>
        <p:spPr>
          <a:xfrm rot="5400000">
            <a:off x="2143440" y="4104000"/>
            <a:ext cx="1068120" cy="1031760"/>
          </a:xfrm>
          <a:prstGeom prst="bentUpArrow">
            <a:avLst>
              <a:gd name="adj1" fmla="val 25000"/>
              <a:gd name="adj2" fmla="val 25000"/>
              <a:gd name="adj3" fmla="val 25000"/>
            </a:avLst>
          </a:prstGeom>
          <a:solidFill>
            <a:srgbClr val="4472C4"/>
          </a:solidFill>
          <a:ln>
            <a:solidFill>
              <a:srgbClr val="2C25FF"/>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400" b="0" strike="noStrike" spc="-1">
              <a:solidFill>
                <a:schemeClr val="lt1"/>
              </a:solidFill>
              <a:latin typeface="Arial"/>
              <a:ea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 name="PlaceHolder 1"/>
          <p:cNvSpPr>
            <a:spLocks noGrp="1"/>
          </p:cNvSpPr>
          <p:nvPr>
            <p:ph type="sldNum" idx="195"/>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49DBAE8F-8D32-48BC-AA86-19213269D252}" type="slidenum">
              <a:rPr lang="fr-FR" sz="1200" b="0" strike="noStrike" spc="-1">
                <a:solidFill>
                  <a:srgbClr val="888888"/>
                </a:solidFill>
                <a:latin typeface="Calibri"/>
                <a:ea typeface="Calibri"/>
              </a:rPr>
              <a:t>55</a:t>
            </a:fld>
            <a:endParaRPr lang="fr-FR" sz="1200" b="0" strike="noStrike" spc="-1">
              <a:solidFill>
                <a:srgbClr val="000000"/>
              </a:solidFill>
              <a:latin typeface="Calibri"/>
            </a:endParaRPr>
          </a:p>
        </p:txBody>
      </p:sp>
      <p:sp>
        <p:nvSpPr>
          <p:cNvPr id="568" name="PlaceHolder 2"/>
          <p:cNvSpPr>
            <a:spLocks noGrp="1"/>
          </p:cNvSpPr>
          <p:nvPr>
            <p:ph type="dt" idx="196"/>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94592F21-14A0-42BB-B576-F011B507EDE2}"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569" name="PlaceHolder 3"/>
          <p:cNvSpPr>
            <a:spLocks noGrp="1"/>
          </p:cNvSpPr>
          <p:nvPr>
            <p:ph type="ftr" idx="197"/>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
        <p:nvSpPr>
          <p:cNvPr id="570" name="Google Shape;565;p37"/>
          <p:cNvSpPr/>
          <p:nvPr/>
        </p:nvSpPr>
        <p:spPr>
          <a:xfrm>
            <a:off x="4185000" y="2518920"/>
            <a:ext cx="4856760" cy="1455840"/>
          </a:xfrm>
          <a:prstGeom prst="rect">
            <a:avLst/>
          </a:prstGeom>
          <a:solidFill>
            <a:srgbClr val="004AAD"/>
          </a:solidFill>
          <a:ln w="0">
            <a:noFill/>
          </a:ln>
        </p:spPr>
        <p:style>
          <a:lnRef idx="0">
            <a:scrgbClr r="0" g="0" b="0"/>
          </a:lnRef>
          <a:fillRef idx="0">
            <a:scrgbClr r="0" g="0" b="0"/>
          </a:fillRef>
          <a:effectRef idx="0">
            <a:scrgbClr r="0" g="0" b="0"/>
          </a:effectRef>
          <a:fontRef idx="minor"/>
        </p:style>
        <p:txBody>
          <a:bodyPr anchor="ctr">
            <a:noAutofit/>
          </a:bodyPr>
          <a:lstStyle/>
          <a:p>
            <a:pPr algn="ctr">
              <a:lnSpc>
                <a:spcPct val="90000"/>
              </a:lnSpc>
              <a:tabLst>
                <a:tab pos="0" algn="l"/>
              </a:tabLst>
            </a:pPr>
            <a:r>
              <a:rPr lang="fr-FR" sz="5000" b="0" strike="noStrike" spc="-1">
                <a:solidFill>
                  <a:schemeClr val="lt1"/>
                </a:solidFill>
                <a:latin typeface="Courgette"/>
                <a:ea typeface="Courgette"/>
              </a:rPr>
              <a:t>Les infox</a:t>
            </a:r>
            <a:endParaRPr lang="fr-FR" sz="5000" b="0" strike="noStrike" spc="-1">
              <a:solidFill>
                <a:srgbClr val="000000"/>
              </a:solidFill>
              <a:latin typeface="Calibri"/>
            </a:endParaRPr>
          </a:p>
        </p:txBody>
      </p:sp>
      <p:pic>
        <p:nvPicPr>
          <p:cNvPr id="571" name="Google Shape;566;p37"/>
          <p:cNvPicPr/>
          <p:nvPr/>
        </p:nvPicPr>
        <p:blipFill>
          <a:blip r:embed="rId3"/>
          <a:stretch/>
        </p:blipFill>
        <p:spPr>
          <a:xfrm>
            <a:off x="2264760" y="2518920"/>
            <a:ext cx="1631160" cy="1455840"/>
          </a:xfrm>
          <a:prstGeom prst="rect">
            <a:avLst/>
          </a:prstGeom>
          <a:ln w="0">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72" name="Google Shape;571;p38"/>
          <p:cNvCxnSpPr/>
          <p:nvPr/>
        </p:nvCxnSpPr>
        <p:spPr>
          <a:xfrm>
            <a:off x="838080" y="1185840"/>
            <a:ext cx="10515960" cy="360"/>
          </a:xfrm>
          <a:prstGeom prst="straightConnector1">
            <a:avLst/>
          </a:prstGeom>
          <a:ln w="76200">
            <a:solidFill>
              <a:srgbClr val="004AAD"/>
            </a:solidFill>
            <a:miter/>
          </a:ln>
        </p:spPr>
      </p:cxnSp>
      <p:sp>
        <p:nvSpPr>
          <p:cNvPr id="573" name="PlaceHolder 1"/>
          <p:cNvSpPr>
            <a:spLocks noGrp="1"/>
          </p:cNvSpPr>
          <p:nvPr>
            <p:ph type="sldNum" idx="198"/>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A96173D5-49B6-4484-885F-8A2E6D20AA02}" type="slidenum">
              <a:rPr lang="fr-FR" sz="1200" b="0" strike="noStrike" spc="-1">
                <a:solidFill>
                  <a:srgbClr val="888888"/>
                </a:solidFill>
                <a:latin typeface="Calibri"/>
                <a:ea typeface="Calibri"/>
              </a:rPr>
              <a:t>56</a:t>
            </a:fld>
            <a:endParaRPr lang="fr-FR" sz="1200" b="0" strike="noStrike" spc="-1">
              <a:solidFill>
                <a:srgbClr val="000000"/>
              </a:solidFill>
              <a:latin typeface="Calibri"/>
            </a:endParaRPr>
          </a:p>
        </p:txBody>
      </p:sp>
      <p:sp>
        <p:nvSpPr>
          <p:cNvPr id="574" name="PlaceHolder 2"/>
          <p:cNvSpPr>
            <a:spLocks noGrp="1"/>
          </p:cNvSpPr>
          <p:nvPr>
            <p:ph type="dt" idx="199"/>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5036CC43-C1B4-4DB5-9C01-58E9DFAFD6C2}"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575" name="PlaceHolder 3"/>
          <p:cNvSpPr>
            <a:spLocks noGrp="1"/>
          </p:cNvSpPr>
          <p:nvPr>
            <p:ph type="ftr" idx="200"/>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576" name="Google Shape;575;p38"/>
          <p:cNvPicPr/>
          <p:nvPr/>
        </p:nvPicPr>
        <p:blipFill>
          <a:blip r:embed="rId2"/>
          <a:stretch/>
        </p:blipFill>
        <p:spPr>
          <a:xfrm>
            <a:off x="4180680" y="259200"/>
            <a:ext cx="842760" cy="752040"/>
          </a:xfrm>
          <a:prstGeom prst="rect">
            <a:avLst/>
          </a:prstGeom>
          <a:ln w="0">
            <a:noFill/>
          </a:ln>
        </p:spPr>
      </p:pic>
      <p:sp>
        <p:nvSpPr>
          <p:cNvPr id="577" name="Google Shape;576;p38"/>
          <p:cNvSpPr/>
          <p:nvPr/>
        </p:nvSpPr>
        <p:spPr>
          <a:xfrm>
            <a:off x="5233320" y="259200"/>
            <a:ext cx="37130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infox</a:t>
            </a:r>
            <a:endParaRPr lang="fr-FR" sz="5000" b="0" strike="noStrike" spc="-1">
              <a:solidFill>
                <a:srgbClr val="000000"/>
              </a:solidFill>
              <a:latin typeface="Calibri"/>
            </a:endParaRPr>
          </a:p>
        </p:txBody>
      </p:sp>
      <p:pic>
        <p:nvPicPr>
          <p:cNvPr id="578" name="Google Shape;577;p38"/>
          <p:cNvPicPr/>
          <p:nvPr/>
        </p:nvPicPr>
        <p:blipFill>
          <a:blip r:embed="rId3"/>
          <a:srcRect r="70984"/>
          <a:stretch/>
        </p:blipFill>
        <p:spPr>
          <a:xfrm>
            <a:off x="1761480" y="2757240"/>
            <a:ext cx="2514960" cy="1342800"/>
          </a:xfrm>
          <a:prstGeom prst="rect">
            <a:avLst/>
          </a:prstGeom>
          <a:ln w="0">
            <a:noFill/>
          </a:ln>
        </p:spPr>
      </p:pic>
      <p:pic>
        <p:nvPicPr>
          <p:cNvPr id="579" name="Google Shape;578;p38"/>
          <p:cNvPicPr/>
          <p:nvPr/>
        </p:nvPicPr>
        <p:blipFill>
          <a:blip r:embed="rId3"/>
          <a:srcRect l="60357" r="29531"/>
          <a:stretch/>
        </p:blipFill>
        <p:spPr>
          <a:xfrm>
            <a:off x="7086600" y="2705040"/>
            <a:ext cx="875880" cy="1342800"/>
          </a:xfrm>
          <a:prstGeom prst="rect">
            <a:avLst/>
          </a:prstGeom>
          <a:ln w="0">
            <a:noFill/>
          </a:ln>
        </p:spPr>
      </p:pic>
      <p:sp>
        <p:nvSpPr>
          <p:cNvPr id="580" name="Google Shape;579;p38"/>
          <p:cNvSpPr/>
          <p:nvPr/>
        </p:nvSpPr>
        <p:spPr>
          <a:xfrm>
            <a:off x="3261600" y="3084480"/>
            <a:ext cx="5015520" cy="5788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Info(rmation)</a:t>
            </a:r>
            <a:endParaRPr lang="fr-FR" sz="3200" b="0" strike="noStrike" spc="-1">
              <a:solidFill>
                <a:srgbClr val="000000"/>
              </a:solidFill>
              <a:latin typeface="Calibri"/>
            </a:endParaRPr>
          </a:p>
        </p:txBody>
      </p:sp>
      <p:sp>
        <p:nvSpPr>
          <p:cNvPr id="581" name="Google Shape;580;p38"/>
          <p:cNvSpPr/>
          <p:nvPr/>
        </p:nvSpPr>
        <p:spPr>
          <a:xfrm>
            <a:off x="6642720" y="3105720"/>
            <a:ext cx="5015520" cy="5788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Intox(ication)</a:t>
            </a:r>
            <a:endParaRPr lang="fr-FR" sz="3200" b="0" strike="noStrike" spc="-1">
              <a:solidFill>
                <a:srgbClr val="000000"/>
              </a:solidFill>
              <a:latin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2" name="Google Shape;571;p38"/>
          <p:cNvCxnSpPr/>
          <p:nvPr/>
        </p:nvCxnSpPr>
        <p:spPr>
          <a:xfrm>
            <a:off x="838080" y="1185840"/>
            <a:ext cx="10515960" cy="360"/>
          </a:xfrm>
          <a:prstGeom prst="straightConnector1">
            <a:avLst/>
          </a:prstGeom>
          <a:ln w="76200">
            <a:solidFill>
              <a:srgbClr val="004AAD"/>
            </a:solidFill>
            <a:miter/>
          </a:ln>
        </p:spPr>
      </p:cxnSp>
      <p:sp>
        <p:nvSpPr>
          <p:cNvPr id="583" name="PlaceHolder 1"/>
          <p:cNvSpPr>
            <a:spLocks noGrp="1"/>
          </p:cNvSpPr>
          <p:nvPr>
            <p:ph type="sldNum" idx="201"/>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5426952D-A943-4BC2-AA44-E1136EAA6EAC}" type="slidenum">
              <a:rPr lang="fr-FR" sz="1200" b="0" strike="noStrike" spc="-1">
                <a:solidFill>
                  <a:srgbClr val="888888"/>
                </a:solidFill>
                <a:latin typeface="Calibri"/>
                <a:ea typeface="Calibri"/>
              </a:rPr>
              <a:t>57</a:t>
            </a:fld>
            <a:endParaRPr lang="fr-FR" sz="1200" b="0" strike="noStrike" spc="-1">
              <a:solidFill>
                <a:srgbClr val="000000"/>
              </a:solidFill>
              <a:latin typeface="Calibri"/>
            </a:endParaRPr>
          </a:p>
        </p:txBody>
      </p:sp>
      <p:sp>
        <p:nvSpPr>
          <p:cNvPr id="584" name="PlaceHolder 2"/>
          <p:cNvSpPr>
            <a:spLocks noGrp="1"/>
          </p:cNvSpPr>
          <p:nvPr>
            <p:ph type="dt" idx="202"/>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AF7B466E-316C-4696-BD75-99ED248920A1}"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585" name="PlaceHolder 3"/>
          <p:cNvSpPr>
            <a:spLocks noGrp="1"/>
          </p:cNvSpPr>
          <p:nvPr>
            <p:ph type="ftr" idx="203"/>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586" name="Google Shape;575;p38"/>
          <p:cNvPicPr/>
          <p:nvPr/>
        </p:nvPicPr>
        <p:blipFill>
          <a:blip r:embed="rId2"/>
          <a:stretch/>
        </p:blipFill>
        <p:spPr>
          <a:xfrm>
            <a:off x="4180680" y="259200"/>
            <a:ext cx="842760" cy="752040"/>
          </a:xfrm>
          <a:prstGeom prst="rect">
            <a:avLst/>
          </a:prstGeom>
          <a:ln w="0">
            <a:noFill/>
          </a:ln>
        </p:spPr>
      </p:pic>
      <p:sp>
        <p:nvSpPr>
          <p:cNvPr id="587" name="Google Shape;576;p38"/>
          <p:cNvSpPr/>
          <p:nvPr/>
        </p:nvSpPr>
        <p:spPr>
          <a:xfrm>
            <a:off x="5233320" y="259200"/>
            <a:ext cx="37130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infox</a:t>
            </a:r>
            <a:endParaRPr lang="fr-FR" sz="5000" b="0" strike="noStrike" spc="-1">
              <a:solidFill>
                <a:srgbClr val="000000"/>
              </a:solidFill>
              <a:latin typeface="Calibri"/>
            </a:endParaRPr>
          </a:p>
        </p:txBody>
      </p:sp>
      <p:sp>
        <p:nvSpPr>
          <p:cNvPr id="588" name="Google Shape;579;p38"/>
          <p:cNvSpPr/>
          <p:nvPr/>
        </p:nvSpPr>
        <p:spPr>
          <a:xfrm>
            <a:off x="1800000" y="1604880"/>
            <a:ext cx="8591400" cy="10666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Avec les évolutions de l’intelligence artificielle, il est de plus en plus difficile de les repérer.</a:t>
            </a:r>
            <a:endParaRPr lang="fr-FR" sz="3200" b="0" strike="noStrike" spc="-1">
              <a:solidFill>
                <a:srgbClr val="000000"/>
              </a:solidFill>
              <a:latin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9" name="Google Shape;571;p38"/>
          <p:cNvCxnSpPr/>
          <p:nvPr/>
        </p:nvCxnSpPr>
        <p:spPr>
          <a:xfrm>
            <a:off x="838080" y="1185840"/>
            <a:ext cx="10515960" cy="360"/>
          </a:xfrm>
          <a:prstGeom prst="straightConnector1">
            <a:avLst/>
          </a:prstGeom>
          <a:ln w="76200">
            <a:solidFill>
              <a:srgbClr val="004AAD"/>
            </a:solidFill>
            <a:miter/>
          </a:ln>
        </p:spPr>
      </p:cxnSp>
      <p:sp>
        <p:nvSpPr>
          <p:cNvPr id="590" name="PlaceHolder 1"/>
          <p:cNvSpPr>
            <a:spLocks noGrp="1"/>
          </p:cNvSpPr>
          <p:nvPr>
            <p:ph type="sldNum" idx="204"/>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BD88AEE2-BB2B-481A-82B5-30EC9C168822}" type="slidenum">
              <a:rPr lang="fr-FR" sz="1200" b="0" strike="noStrike" spc="-1">
                <a:solidFill>
                  <a:srgbClr val="888888"/>
                </a:solidFill>
                <a:latin typeface="Calibri"/>
                <a:ea typeface="Calibri"/>
              </a:rPr>
              <a:t>58</a:t>
            </a:fld>
            <a:endParaRPr lang="fr-FR" sz="1200" b="0" strike="noStrike" spc="-1">
              <a:solidFill>
                <a:srgbClr val="000000"/>
              </a:solidFill>
              <a:latin typeface="Calibri"/>
            </a:endParaRPr>
          </a:p>
        </p:txBody>
      </p:sp>
      <p:sp>
        <p:nvSpPr>
          <p:cNvPr id="591" name="PlaceHolder 2"/>
          <p:cNvSpPr>
            <a:spLocks noGrp="1"/>
          </p:cNvSpPr>
          <p:nvPr>
            <p:ph type="dt" idx="205"/>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7D07FFD4-6D83-4177-B4AA-3DE5817BDEC0}"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592" name="PlaceHolder 3"/>
          <p:cNvSpPr>
            <a:spLocks noGrp="1"/>
          </p:cNvSpPr>
          <p:nvPr>
            <p:ph type="ftr" idx="206"/>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593" name="Google Shape;575;p38"/>
          <p:cNvPicPr/>
          <p:nvPr/>
        </p:nvPicPr>
        <p:blipFill>
          <a:blip r:embed="rId2"/>
          <a:stretch/>
        </p:blipFill>
        <p:spPr>
          <a:xfrm>
            <a:off x="4180680" y="259200"/>
            <a:ext cx="842760" cy="752040"/>
          </a:xfrm>
          <a:prstGeom prst="rect">
            <a:avLst/>
          </a:prstGeom>
          <a:ln w="0">
            <a:noFill/>
          </a:ln>
        </p:spPr>
      </p:pic>
      <p:sp>
        <p:nvSpPr>
          <p:cNvPr id="594" name="Google Shape;576;p38"/>
          <p:cNvSpPr/>
          <p:nvPr/>
        </p:nvSpPr>
        <p:spPr>
          <a:xfrm>
            <a:off x="5233320" y="259200"/>
            <a:ext cx="37130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infox</a:t>
            </a:r>
            <a:endParaRPr lang="fr-FR" sz="5000" b="0" strike="noStrike" spc="-1">
              <a:solidFill>
                <a:srgbClr val="000000"/>
              </a:solidFill>
              <a:latin typeface="Calibri"/>
            </a:endParaRPr>
          </a:p>
        </p:txBody>
      </p:sp>
      <p:sp>
        <p:nvSpPr>
          <p:cNvPr id="595" name="Google Shape;579;p38"/>
          <p:cNvSpPr/>
          <p:nvPr/>
        </p:nvSpPr>
        <p:spPr>
          <a:xfrm>
            <a:off x="1800000" y="1604880"/>
            <a:ext cx="8591400" cy="25300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Avec les évolutions de l’intelligence artificielle, il est de plus en plus difficile de les repérer.</a:t>
            </a:r>
            <a:endParaRPr lang="fr-FR" sz="3200" b="0" strike="noStrike" spc="-1">
              <a:solidFill>
                <a:srgbClr val="000000"/>
              </a:solidFill>
              <a:latin typeface="Calibri"/>
            </a:endParaRPr>
          </a:p>
          <a:p>
            <a:pPr algn="ctr">
              <a:lnSpc>
                <a:spcPct val="100000"/>
              </a:lnSpc>
              <a:tabLst>
                <a:tab pos="0" algn="l"/>
              </a:tabLst>
            </a:pPr>
            <a:endParaRPr lang="fr-FR" sz="3200" b="0" strike="noStrike" spc="-1">
              <a:solidFill>
                <a:srgbClr val="000000"/>
              </a:solidFill>
              <a:latin typeface="Calibri"/>
            </a:endParaRPr>
          </a:p>
          <a:p>
            <a:pPr algn="ctr">
              <a:lnSpc>
                <a:spcPct val="100000"/>
              </a:lnSpc>
              <a:tabLst>
                <a:tab pos="0" algn="l"/>
              </a:tabLst>
            </a:pPr>
            <a:r>
              <a:rPr lang="fr-FR" sz="3200" b="1" strike="noStrike" spc="-1">
                <a:solidFill>
                  <a:schemeClr val="dk1"/>
                </a:solidFill>
                <a:latin typeface="Calibri"/>
                <a:ea typeface="Calibri"/>
              </a:rPr>
              <a:t>Textes, images, vidéos, sons… tout permet de penser que ce que l’on voit est vrai !</a:t>
            </a:r>
            <a:endParaRPr lang="fr-FR" sz="3200" b="0" strike="noStrike" spc="-1">
              <a:solidFill>
                <a:srgbClr val="000000"/>
              </a:solidFill>
              <a:latin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6" name="Google Shape;571;p38"/>
          <p:cNvCxnSpPr/>
          <p:nvPr/>
        </p:nvCxnSpPr>
        <p:spPr>
          <a:xfrm>
            <a:off x="838080" y="1185840"/>
            <a:ext cx="10515960" cy="360"/>
          </a:xfrm>
          <a:prstGeom prst="straightConnector1">
            <a:avLst/>
          </a:prstGeom>
          <a:ln w="76200">
            <a:solidFill>
              <a:srgbClr val="004AAD"/>
            </a:solidFill>
            <a:miter/>
          </a:ln>
        </p:spPr>
      </p:cxnSp>
      <p:sp>
        <p:nvSpPr>
          <p:cNvPr id="597" name="PlaceHolder 1"/>
          <p:cNvSpPr>
            <a:spLocks noGrp="1"/>
          </p:cNvSpPr>
          <p:nvPr>
            <p:ph type="sldNum" idx="207"/>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48E92251-28C5-48BF-B7C7-179DCEC30C88}" type="slidenum">
              <a:rPr lang="fr-FR" sz="1200" b="0" strike="noStrike" spc="-1">
                <a:solidFill>
                  <a:srgbClr val="888888"/>
                </a:solidFill>
                <a:latin typeface="Calibri"/>
                <a:ea typeface="Calibri"/>
              </a:rPr>
              <a:t>59</a:t>
            </a:fld>
            <a:endParaRPr lang="fr-FR" sz="1200" b="0" strike="noStrike" spc="-1">
              <a:solidFill>
                <a:srgbClr val="000000"/>
              </a:solidFill>
              <a:latin typeface="Calibri"/>
            </a:endParaRPr>
          </a:p>
        </p:txBody>
      </p:sp>
      <p:sp>
        <p:nvSpPr>
          <p:cNvPr id="598" name="PlaceHolder 2"/>
          <p:cNvSpPr>
            <a:spLocks noGrp="1"/>
          </p:cNvSpPr>
          <p:nvPr>
            <p:ph type="dt" idx="208"/>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E40487BB-7924-4103-A6B8-D44D9F90AD26}"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599" name="PlaceHolder 3"/>
          <p:cNvSpPr>
            <a:spLocks noGrp="1"/>
          </p:cNvSpPr>
          <p:nvPr>
            <p:ph type="ftr" idx="209"/>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600" name="Google Shape;575;p38"/>
          <p:cNvPicPr/>
          <p:nvPr/>
        </p:nvPicPr>
        <p:blipFill>
          <a:blip r:embed="rId2"/>
          <a:stretch/>
        </p:blipFill>
        <p:spPr>
          <a:xfrm>
            <a:off x="4180680" y="259200"/>
            <a:ext cx="842760" cy="752040"/>
          </a:xfrm>
          <a:prstGeom prst="rect">
            <a:avLst/>
          </a:prstGeom>
          <a:ln w="0">
            <a:noFill/>
          </a:ln>
        </p:spPr>
      </p:pic>
      <p:sp>
        <p:nvSpPr>
          <p:cNvPr id="601" name="Google Shape;576;p38"/>
          <p:cNvSpPr/>
          <p:nvPr/>
        </p:nvSpPr>
        <p:spPr>
          <a:xfrm>
            <a:off x="5233320" y="259200"/>
            <a:ext cx="37130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infox</a:t>
            </a:r>
            <a:endParaRPr lang="fr-FR" sz="5000" b="0" strike="noStrike" spc="-1">
              <a:solidFill>
                <a:srgbClr val="000000"/>
              </a:solidFill>
              <a:latin typeface="Calibri"/>
            </a:endParaRPr>
          </a:p>
        </p:txBody>
      </p:sp>
      <p:sp>
        <p:nvSpPr>
          <p:cNvPr id="602" name="Google Shape;579;p38"/>
          <p:cNvSpPr/>
          <p:nvPr/>
        </p:nvSpPr>
        <p:spPr>
          <a:xfrm>
            <a:off x="1800000" y="1604880"/>
            <a:ext cx="8591400" cy="39934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Avec les évolutions de l’intelligence artificielle, il est de plus en plus difficile de les repérer.</a:t>
            </a:r>
            <a:endParaRPr lang="fr-FR" sz="3200" b="0" strike="noStrike" spc="-1">
              <a:solidFill>
                <a:srgbClr val="000000"/>
              </a:solidFill>
              <a:latin typeface="Calibri"/>
            </a:endParaRPr>
          </a:p>
          <a:p>
            <a:pPr algn="ctr">
              <a:lnSpc>
                <a:spcPct val="100000"/>
              </a:lnSpc>
              <a:tabLst>
                <a:tab pos="0" algn="l"/>
              </a:tabLst>
            </a:pPr>
            <a:endParaRPr lang="fr-FR" sz="3200" b="0" strike="noStrike" spc="-1">
              <a:solidFill>
                <a:srgbClr val="000000"/>
              </a:solidFill>
              <a:latin typeface="Calibri"/>
            </a:endParaRPr>
          </a:p>
          <a:p>
            <a:pPr algn="ctr">
              <a:lnSpc>
                <a:spcPct val="100000"/>
              </a:lnSpc>
              <a:tabLst>
                <a:tab pos="0" algn="l"/>
              </a:tabLst>
            </a:pPr>
            <a:r>
              <a:rPr lang="fr-FR" sz="3200" b="1" strike="noStrike" spc="-1">
                <a:solidFill>
                  <a:schemeClr val="dk1"/>
                </a:solidFill>
                <a:latin typeface="Calibri"/>
                <a:ea typeface="Calibri"/>
              </a:rPr>
              <a:t>Textes, images, vidéos, sons… tout permet de penser que ce que l’on voit est vrai !</a:t>
            </a:r>
            <a:endParaRPr lang="fr-FR" sz="3200" b="0" strike="noStrike" spc="-1">
              <a:solidFill>
                <a:srgbClr val="000000"/>
              </a:solidFill>
              <a:latin typeface="Calibri"/>
            </a:endParaRPr>
          </a:p>
          <a:p>
            <a:pPr algn="ctr">
              <a:lnSpc>
                <a:spcPct val="100000"/>
              </a:lnSpc>
              <a:tabLst>
                <a:tab pos="0" algn="l"/>
              </a:tabLst>
            </a:pPr>
            <a:endParaRPr lang="fr-FR" sz="3200" b="0" strike="noStrike" spc="-1">
              <a:solidFill>
                <a:srgbClr val="000000"/>
              </a:solidFill>
              <a:latin typeface="Calibri"/>
            </a:endParaRPr>
          </a:p>
          <a:p>
            <a:pPr algn="ctr">
              <a:lnSpc>
                <a:spcPct val="100000"/>
              </a:lnSpc>
              <a:tabLst>
                <a:tab pos="0" algn="l"/>
              </a:tabLst>
            </a:pPr>
            <a:r>
              <a:rPr lang="fr-FR" sz="3200" b="1" strike="noStrike" spc="-1">
                <a:solidFill>
                  <a:schemeClr val="dk1"/>
                </a:solidFill>
                <a:latin typeface="Calibri"/>
                <a:ea typeface="Calibri"/>
              </a:rPr>
              <a:t>Comment accompagner les enfants et adolescents ?</a:t>
            </a:r>
            <a:endParaRPr lang="fr-FR" sz="3200" b="0" strike="noStrike" spc="-1">
              <a:solidFill>
                <a:srgbClr val="000000"/>
              </a:solidFill>
              <a:latin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4" name="Google Shape;143;p5"/>
          <p:cNvCxnSpPr/>
          <p:nvPr/>
        </p:nvCxnSpPr>
        <p:spPr>
          <a:xfrm>
            <a:off x="838080" y="998280"/>
            <a:ext cx="10515960" cy="360"/>
          </a:xfrm>
          <a:prstGeom prst="straightConnector1">
            <a:avLst/>
          </a:prstGeom>
          <a:ln w="76200">
            <a:solidFill>
              <a:srgbClr val="004AAD"/>
            </a:solidFill>
            <a:miter/>
          </a:ln>
        </p:spPr>
      </p:cxnSp>
      <p:sp>
        <p:nvSpPr>
          <p:cNvPr id="115" name="PlaceHolder 1"/>
          <p:cNvSpPr>
            <a:spLocks noGrp="1"/>
          </p:cNvSpPr>
          <p:nvPr>
            <p:ph type="sldNum" idx="48"/>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BB1B29CD-2ED9-4B45-9509-CC0637A7932B}" type="slidenum">
              <a:rPr lang="fr-FR" sz="1200" b="0" strike="noStrike" spc="-1">
                <a:solidFill>
                  <a:srgbClr val="888888"/>
                </a:solidFill>
                <a:latin typeface="Calibri"/>
                <a:ea typeface="Calibri"/>
              </a:rPr>
              <a:t>6</a:t>
            </a:fld>
            <a:endParaRPr lang="fr-FR" sz="1200" b="0" strike="noStrike" spc="-1">
              <a:solidFill>
                <a:srgbClr val="000000"/>
              </a:solidFill>
              <a:latin typeface="Calibri"/>
            </a:endParaRPr>
          </a:p>
        </p:txBody>
      </p:sp>
      <p:sp>
        <p:nvSpPr>
          <p:cNvPr id="116" name="PlaceHolder 2"/>
          <p:cNvSpPr>
            <a:spLocks noGrp="1"/>
          </p:cNvSpPr>
          <p:nvPr>
            <p:ph type="dt" idx="49"/>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499D301C-B5A0-4D70-B83F-57BB86634E00}"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117" name="PlaceHolder 3"/>
          <p:cNvSpPr>
            <a:spLocks noGrp="1"/>
          </p:cNvSpPr>
          <p:nvPr>
            <p:ph type="ftr" idx="50"/>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118" name="Google Shape;147;p5"/>
          <p:cNvPicPr/>
          <p:nvPr/>
        </p:nvPicPr>
        <p:blipFill>
          <a:blip r:embed="rId3"/>
          <a:stretch/>
        </p:blipFill>
        <p:spPr>
          <a:xfrm>
            <a:off x="1218960" y="48600"/>
            <a:ext cx="647280" cy="826200"/>
          </a:xfrm>
          <a:prstGeom prst="rect">
            <a:avLst/>
          </a:prstGeom>
          <a:ln w="0">
            <a:noFill/>
          </a:ln>
        </p:spPr>
      </p:pic>
      <p:sp>
        <p:nvSpPr>
          <p:cNvPr id="119" name="Google Shape;148;p5"/>
          <p:cNvSpPr/>
          <p:nvPr/>
        </p:nvSpPr>
        <p:spPr>
          <a:xfrm>
            <a:off x="2209680" y="9360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 temps passé sur les écrans</a:t>
            </a:r>
            <a:endParaRPr lang="fr-FR" sz="5000" b="0" strike="noStrike" spc="-1">
              <a:solidFill>
                <a:srgbClr val="000000"/>
              </a:solidFill>
              <a:latin typeface="Calibri"/>
            </a:endParaRPr>
          </a:p>
        </p:txBody>
      </p:sp>
      <p:sp>
        <p:nvSpPr>
          <p:cNvPr id="120" name="Google Shape;149;p5"/>
          <p:cNvSpPr/>
          <p:nvPr/>
        </p:nvSpPr>
        <p:spPr>
          <a:xfrm>
            <a:off x="2140560" y="1243080"/>
            <a:ext cx="7910280" cy="5788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 Les effets des écrans :</a:t>
            </a:r>
            <a:endParaRPr lang="fr-FR" sz="3200" b="0" strike="noStrike" spc="-1">
              <a:solidFill>
                <a:srgbClr val="000000"/>
              </a:solidFill>
              <a:latin typeface="Calibri"/>
            </a:endParaRPr>
          </a:p>
        </p:txBody>
      </p:sp>
      <p:sp>
        <p:nvSpPr>
          <p:cNvPr id="121" name="Google Shape;150;p5"/>
          <p:cNvSpPr/>
          <p:nvPr/>
        </p:nvSpPr>
        <p:spPr>
          <a:xfrm>
            <a:off x="2140560" y="1813680"/>
            <a:ext cx="7910280" cy="5788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Dommages qu’ils peuvent causer :</a:t>
            </a:r>
            <a:endParaRPr lang="fr-FR" sz="3200" b="0" strike="noStrike" spc="-1">
              <a:solidFill>
                <a:srgbClr val="000000"/>
              </a:solidFill>
              <a:latin typeface="Calibri"/>
            </a:endParaRPr>
          </a:p>
        </p:txBody>
      </p:sp>
      <p:sp>
        <p:nvSpPr>
          <p:cNvPr id="122" name="Google Shape;151;p5"/>
          <p:cNvSpPr/>
          <p:nvPr/>
        </p:nvSpPr>
        <p:spPr>
          <a:xfrm>
            <a:off x="547200" y="2898360"/>
            <a:ext cx="3325320" cy="2308680"/>
          </a:xfrm>
          <a:prstGeom prst="ellipse">
            <a:avLst/>
          </a:prstGeom>
          <a:solidFill>
            <a:srgbClr val="FF6600"/>
          </a:solidFill>
          <a:ln w="12700">
            <a:solidFill>
              <a:srgbClr val="FF6600"/>
            </a:solidFill>
            <a:miter/>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fr-FR" sz="2800" b="1" strike="noStrike" spc="-1">
                <a:solidFill>
                  <a:schemeClr val="lt1"/>
                </a:solidFill>
                <a:latin typeface="Calibri"/>
                <a:ea typeface="Calibri"/>
              </a:rPr>
              <a:t>Problèmes oculaires</a:t>
            </a:r>
            <a:endParaRPr lang="fr-FR" sz="2800" b="0" strike="noStrike" spc="-1">
              <a:solidFill>
                <a:srgbClr val="000000"/>
              </a:solidFill>
              <a:latin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3" name="Google Shape;585;p39"/>
          <p:cNvCxnSpPr/>
          <p:nvPr/>
        </p:nvCxnSpPr>
        <p:spPr>
          <a:xfrm>
            <a:off x="838080" y="944280"/>
            <a:ext cx="10515960" cy="360"/>
          </a:xfrm>
          <a:prstGeom prst="straightConnector1">
            <a:avLst/>
          </a:prstGeom>
          <a:ln w="76200">
            <a:solidFill>
              <a:srgbClr val="004AAD"/>
            </a:solidFill>
            <a:miter/>
          </a:ln>
        </p:spPr>
      </p:cxnSp>
      <p:sp>
        <p:nvSpPr>
          <p:cNvPr id="604" name="PlaceHolder 1"/>
          <p:cNvSpPr>
            <a:spLocks noGrp="1"/>
          </p:cNvSpPr>
          <p:nvPr>
            <p:ph type="sldNum" idx="210"/>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FC2E8438-97F4-402C-B8BA-BF50A2E43475}" type="slidenum">
              <a:rPr lang="fr-FR" sz="1200" b="0" strike="noStrike" spc="-1">
                <a:solidFill>
                  <a:srgbClr val="888888"/>
                </a:solidFill>
                <a:latin typeface="Calibri"/>
                <a:ea typeface="Calibri"/>
              </a:rPr>
              <a:t>60</a:t>
            </a:fld>
            <a:endParaRPr lang="fr-FR" sz="1200" b="0" strike="noStrike" spc="-1">
              <a:solidFill>
                <a:srgbClr val="000000"/>
              </a:solidFill>
              <a:latin typeface="Calibri"/>
            </a:endParaRPr>
          </a:p>
        </p:txBody>
      </p:sp>
      <p:sp>
        <p:nvSpPr>
          <p:cNvPr id="605" name="PlaceHolder 2"/>
          <p:cNvSpPr>
            <a:spLocks noGrp="1"/>
          </p:cNvSpPr>
          <p:nvPr>
            <p:ph type="dt" idx="211"/>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2285BD79-F1BB-4FD7-9CA5-1FDE2E00BE70}"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606" name="PlaceHolder 3"/>
          <p:cNvSpPr>
            <a:spLocks noGrp="1"/>
          </p:cNvSpPr>
          <p:nvPr>
            <p:ph type="ftr" idx="212"/>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607" name="Google Shape;589;p39"/>
          <p:cNvPicPr/>
          <p:nvPr/>
        </p:nvPicPr>
        <p:blipFill>
          <a:blip r:embed="rId2"/>
          <a:stretch/>
        </p:blipFill>
        <p:spPr>
          <a:xfrm>
            <a:off x="4180680" y="17640"/>
            <a:ext cx="842760" cy="752040"/>
          </a:xfrm>
          <a:prstGeom prst="rect">
            <a:avLst/>
          </a:prstGeom>
          <a:ln w="0">
            <a:noFill/>
          </a:ln>
        </p:spPr>
      </p:pic>
      <p:sp>
        <p:nvSpPr>
          <p:cNvPr id="608" name="Google Shape;590;p39"/>
          <p:cNvSpPr/>
          <p:nvPr/>
        </p:nvSpPr>
        <p:spPr>
          <a:xfrm>
            <a:off x="5233320" y="17640"/>
            <a:ext cx="357516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infox</a:t>
            </a:r>
            <a:endParaRPr lang="fr-FR" sz="5000" b="0" strike="noStrike" spc="-1">
              <a:solidFill>
                <a:srgbClr val="000000"/>
              </a:solidFill>
              <a:latin typeface="Calibri"/>
            </a:endParaRPr>
          </a:p>
        </p:txBody>
      </p:sp>
      <p:pic>
        <p:nvPicPr>
          <p:cNvPr id="609" name="Google Shape;591;p39"/>
          <p:cNvPicPr/>
          <p:nvPr/>
        </p:nvPicPr>
        <p:blipFill>
          <a:blip r:embed="rId3"/>
          <a:stretch/>
        </p:blipFill>
        <p:spPr>
          <a:xfrm>
            <a:off x="1141920" y="1089720"/>
            <a:ext cx="8449560" cy="971280"/>
          </a:xfrm>
          <a:prstGeom prst="rect">
            <a:avLst/>
          </a:prstGeom>
          <a:ln w="9525">
            <a:solidFill>
              <a:srgbClr val="FE904C"/>
            </a:solidFill>
            <a:round/>
          </a:ln>
        </p:spPr>
      </p:pic>
      <p:sp>
        <p:nvSpPr>
          <p:cNvPr id="610" name="Google Shape;579;p38"/>
          <p:cNvSpPr/>
          <p:nvPr/>
        </p:nvSpPr>
        <p:spPr>
          <a:xfrm>
            <a:off x="8465040" y="156240"/>
            <a:ext cx="3622680" cy="578880"/>
          </a:xfrm>
          <a:prstGeom prst="rect">
            <a:avLst/>
          </a:prstGeom>
          <a:noFill/>
          <a:ln w="0">
            <a:solidFill>
              <a:srgbClr val="004AAD"/>
            </a:solid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Quelques exemples</a:t>
            </a:r>
            <a:endParaRPr lang="fr-FR" sz="3200" b="0" strike="noStrike" spc="-1">
              <a:solidFill>
                <a:srgbClr val="000000"/>
              </a:solidFill>
              <a:latin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1" name="Google Shape;596;p40"/>
          <p:cNvCxnSpPr/>
          <p:nvPr/>
        </p:nvCxnSpPr>
        <p:spPr>
          <a:xfrm>
            <a:off x="838080" y="944280"/>
            <a:ext cx="10515960" cy="360"/>
          </a:xfrm>
          <a:prstGeom prst="straightConnector1">
            <a:avLst/>
          </a:prstGeom>
          <a:ln w="76200">
            <a:solidFill>
              <a:srgbClr val="004AAD"/>
            </a:solidFill>
            <a:miter/>
          </a:ln>
        </p:spPr>
      </p:cxnSp>
      <p:sp>
        <p:nvSpPr>
          <p:cNvPr id="612" name="PlaceHolder 1"/>
          <p:cNvSpPr>
            <a:spLocks noGrp="1"/>
          </p:cNvSpPr>
          <p:nvPr>
            <p:ph type="sldNum" idx="213"/>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2C3448D3-6125-4D90-89D2-DEFE96F20DB1}" type="slidenum">
              <a:rPr lang="fr-FR" sz="1200" b="0" strike="noStrike" spc="-1">
                <a:solidFill>
                  <a:srgbClr val="888888"/>
                </a:solidFill>
                <a:latin typeface="Calibri"/>
                <a:ea typeface="Calibri"/>
              </a:rPr>
              <a:t>61</a:t>
            </a:fld>
            <a:endParaRPr lang="fr-FR" sz="1200" b="0" strike="noStrike" spc="-1">
              <a:solidFill>
                <a:srgbClr val="000000"/>
              </a:solidFill>
              <a:latin typeface="Calibri"/>
            </a:endParaRPr>
          </a:p>
        </p:txBody>
      </p:sp>
      <p:sp>
        <p:nvSpPr>
          <p:cNvPr id="613" name="PlaceHolder 2"/>
          <p:cNvSpPr>
            <a:spLocks noGrp="1"/>
          </p:cNvSpPr>
          <p:nvPr>
            <p:ph type="dt" idx="214"/>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403BDEF7-32EA-4590-8B6F-BCBABF1E7909}"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614" name="PlaceHolder 3"/>
          <p:cNvSpPr>
            <a:spLocks noGrp="1"/>
          </p:cNvSpPr>
          <p:nvPr>
            <p:ph type="ftr" idx="215"/>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615" name="Google Shape;600;p40"/>
          <p:cNvPicPr/>
          <p:nvPr/>
        </p:nvPicPr>
        <p:blipFill>
          <a:blip r:embed="rId3"/>
          <a:stretch/>
        </p:blipFill>
        <p:spPr>
          <a:xfrm>
            <a:off x="4180680" y="17640"/>
            <a:ext cx="842760" cy="752040"/>
          </a:xfrm>
          <a:prstGeom prst="rect">
            <a:avLst/>
          </a:prstGeom>
          <a:ln w="0">
            <a:noFill/>
          </a:ln>
        </p:spPr>
      </p:pic>
      <p:sp>
        <p:nvSpPr>
          <p:cNvPr id="616" name="Google Shape;601;p40"/>
          <p:cNvSpPr/>
          <p:nvPr/>
        </p:nvSpPr>
        <p:spPr>
          <a:xfrm>
            <a:off x="5233320" y="17640"/>
            <a:ext cx="343728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infox</a:t>
            </a:r>
            <a:endParaRPr lang="fr-FR" sz="5000" b="0" strike="noStrike" spc="-1">
              <a:solidFill>
                <a:srgbClr val="000000"/>
              </a:solidFill>
              <a:latin typeface="Calibri"/>
            </a:endParaRPr>
          </a:p>
        </p:txBody>
      </p:sp>
      <p:pic>
        <p:nvPicPr>
          <p:cNvPr id="617" name="Google Shape;602;p40"/>
          <p:cNvPicPr/>
          <p:nvPr/>
        </p:nvPicPr>
        <p:blipFill>
          <a:blip r:embed="rId4"/>
          <a:stretch/>
        </p:blipFill>
        <p:spPr>
          <a:xfrm>
            <a:off x="1141920" y="1089720"/>
            <a:ext cx="8449560" cy="971280"/>
          </a:xfrm>
          <a:prstGeom prst="rect">
            <a:avLst/>
          </a:prstGeom>
          <a:ln w="9525">
            <a:solidFill>
              <a:srgbClr val="FE904C"/>
            </a:solidFill>
            <a:round/>
          </a:ln>
        </p:spPr>
      </p:pic>
      <p:pic>
        <p:nvPicPr>
          <p:cNvPr id="618" name="Google Shape;603;p40"/>
          <p:cNvPicPr/>
          <p:nvPr/>
        </p:nvPicPr>
        <p:blipFill>
          <a:blip r:embed="rId5"/>
          <a:stretch/>
        </p:blipFill>
        <p:spPr>
          <a:xfrm>
            <a:off x="4769640" y="2134080"/>
            <a:ext cx="6263280" cy="1747440"/>
          </a:xfrm>
          <a:prstGeom prst="rect">
            <a:avLst/>
          </a:prstGeom>
          <a:ln w="9525">
            <a:solidFill>
              <a:srgbClr val="FE904C"/>
            </a:solidFill>
            <a:round/>
          </a:ln>
        </p:spPr>
      </p:pic>
      <p:sp>
        <p:nvSpPr>
          <p:cNvPr id="619" name="Google Shape;579;p38"/>
          <p:cNvSpPr/>
          <p:nvPr/>
        </p:nvSpPr>
        <p:spPr>
          <a:xfrm>
            <a:off x="8465040" y="156240"/>
            <a:ext cx="3622680" cy="578880"/>
          </a:xfrm>
          <a:prstGeom prst="rect">
            <a:avLst/>
          </a:prstGeom>
          <a:noFill/>
          <a:ln w="0">
            <a:solidFill>
              <a:srgbClr val="004AAD"/>
            </a:solid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Quelques exemples</a:t>
            </a:r>
            <a:endParaRPr lang="fr-FR" sz="3200" b="0" strike="noStrike" spc="-1">
              <a:solidFill>
                <a:srgbClr val="000000"/>
              </a:solidFill>
              <a:latin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0" name="Google Shape;608;p41"/>
          <p:cNvCxnSpPr/>
          <p:nvPr/>
        </p:nvCxnSpPr>
        <p:spPr>
          <a:xfrm>
            <a:off x="838080" y="944280"/>
            <a:ext cx="10515960" cy="360"/>
          </a:xfrm>
          <a:prstGeom prst="straightConnector1">
            <a:avLst/>
          </a:prstGeom>
          <a:ln w="76200">
            <a:solidFill>
              <a:srgbClr val="004AAD"/>
            </a:solidFill>
            <a:miter/>
          </a:ln>
        </p:spPr>
      </p:cxnSp>
      <p:sp>
        <p:nvSpPr>
          <p:cNvPr id="621" name="PlaceHolder 1"/>
          <p:cNvSpPr>
            <a:spLocks noGrp="1"/>
          </p:cNvSpPr>
          <p:nvPr>
            <p:ph type="sldNum" idx="216"/>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8976C587-EBB8-4D2D-B526-987978ED0E58}" type="slidenum">
              <a:rPr lang="fr-FR" sz="1200" b="0" strike="noStrike" spc="-1">
                <a:solidFill>
                  <a:srgbClr val="888888"/>
                </a:solidFill>
                <a:latin typeface="Calibri"/>
                <a:ea typeface="Calibri"/>
              </a:rPr>
              <a:t>62</a:t>
            </a:fld>
            <a:endParaRPr lang="fr-FR" sz="1200" b="0" strike="noStrike" spc="-1">
              <a:solidFill>
                <a:srgbClr val="000000"/>
              </a:solidFill>
              <a:latin typeface="Calibri"/>
            </a:endParaRPr>
          </a:p>
        </p:txBody>
      </p:sp>
      <p:sp>
        <p:nvSpPr>
          <p:cNvPr id="622" name="PlaceHolder 2"/>
          <p:cNvSpPr>
            <a:spLocks noGrp="1"/>
          </p:cNvSpPr>
          <p:nvPr>
            <p:ph type="dt" idx="217"/>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7E5F3DEA-61A2-42C8-AAAA-86176D5CC38D}"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623" name="PlaceHolder 3"/>
          <p:cNvSpPr>
            <a:spLocks noGrp="1"/>
          </p:cNvSpPr>
          <p:nvPr>
            <p:ph type="ftr" idx="218"/>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624" name="Google Shape;612;p41"/>
          <p:cNvPicPr/>
          <p:nvPr/>
        </p:nvPicPr>
        <p:blipFill>
          <a:blip r:embed="rId2"/>
          <a:stretch/>
        </p:blipFill>
        <p:spPr>
          <a:xfrm>
            <a:off x="4180680" y="17640"/>
            <a:ext cx="842760" cy="752040"/>
          </a:xfrm>
          <a:prstGeom prst="rect">
            <a:avLst/>
          </a:prstGeom>
          <a:ln w="0">
            <a:noFill/>
          </a:ln>
        </p:spPr>
      </p:pic>
      <p:sp>
        <p:nvSpPr>
          <p:cNvPr id="625" name="Google Shape;613;p41"/>
          <p:cNvSpPr/>
          <p:nvPr/>
        </p:nvSpPr>
        <p:spPr>
          <a:xfrm>
            <a:off x="5233320" y="17640"/>
            <a:ext cx="3545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infox</a:t>
            </a:r>
            <a:endParaRPr lang="fr-FR" sz="5000" b="0" strike="noStrike" spc="-1">
              <a:solidFill>
                <a:srgbClr val="000000"/>
              </a:solidFill>
              <a:latin typeface="Calibri"/>
            </a:endParaRPr>
          </a:p>
        </p:txBody>
      </p:sp>
      <p:pic>
        <p:nvPicPr>
          <p:cNvPr id="626" name="Google Shape;614;p41"/>
          <p:cNvPicPr/>
          <p:nvPr/>
        </p:nvPicPr>
        <p:blipFill>
          <a:blip r:embed="rId3"/>
          <a:stretch/>
        </p:blipFill>
        <p:spPr>
          <a:xfrm>
            <a:off x="2765520" y="1053720"/>
            <a:ext cx="6660360" cy="5718600"/>
          </a:xfrm>
          <a:prstGeom prst="rect">
            <a:avLst/>
          </a:prstGeom>
          <a:ln w="0">
            <a:noFill/>
          </a:ln>
        </p:spPr>
      </p:pic>
      <p:sp>
        <p:nvSpPr>
          <p:cNvPr id="627" name="Google Shape;579;p38"/>
          <p:cNvSpPr/>
          <p:nvPr/>
        </p:nvSpPr>
        <p:spPr>
          <a:xfrm>
            <a:off x="8465040" y="156240"/>
            <a:ext cx="3622680" cy="578880"/>
          </a:xfrm>
          <a:prstGeom prst="rect">
            <a:avLst/>
          </a:prstGeom>
          <a:noFill/>
          <a:ln w="0">
            <a:solidFill>
              <a:srgbClr val="004AAD"/>
            </a:solid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Quelques exemples</a:t>
            </a:r>
            <a:endParaRPr lang="fr-FR" sz="3200" b="0" strike="noStrike" spc="-1">
              <a:solidFill>
                <a:srgbClr val="000000"/>
              </a:solidFill>
              <a:latin typeface="Calibri"/>
            </a:endParaRPr>
          </a:p>
        </p:txBody>
      </p:sp>
      <p:sp>
        <p:nvSpPr>
          <p:cNvPr id="628" name="Google Shape;579;p38"/>
          <p:cNvSpPr/>
          <p:nvPr/>
        </p:nvSpPr>
        <p:spPr>
          <a:xfrm>
            <a:off x="181080" y="3335760"/>
            <a:ext cx="2475360" cy="365400"/>
          </a:xfrm>
          <a:prstGeom prst="rect">
            <a:avLst/>
          </a:prstGeom>
          <a:noFill/>
          <a:ln w="0">
            <a:solidFill>
              <a:srgbClr val="004AAD"/>
            </a:solid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1800" b="1" strike="noStrike" spc="-1">
                <a:solidFill>
                  <a:schemeClr val="dk1"/>
                </a:solidFill>
                <a:latin typeface="Calibri"/>
                <a:ea typeface="Calibri"/>
              </a:rPr>
              <a:t>Vraie information</a:t>
            </a:r>
            <a:endParaRPr lang="fr-FR" sz="1800" b="0" strike="noStrike" spc="-1">
              <a:solidFill>
                <a:srgbClr val="000000"/>
              </a:solidFill>
              <a:latin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9" name="Google Shape;619;p42"/>
          <p:cNvCxnSpPr/>
          <p:nvPr/>
        </p:nvCxnSpPr>
        <p:spPr>
          <a:xfrm>
            <a:off x="838080" y="944280"/>
            <a:ext cx="10515960" cy="360"/>
          </a:xfrm>
          <a:prstGeom prst="straightConnector1">
            <a:avLst/>
          </a:prstGeom>
          <a:ln w="76200">
            <a:solidFill>
              <a:srgbClr val="004AAD"/>
            </a:solidFill>
            <a:miter/>
          </a:ln>
        </p:spPr>
      </p:cxnSp>
      <p:sp>
        <p:nvSpPr>
          <p:cNvPr id="630" name="PlaceHolder 1"/>
          <p:cNvSpPr>
            <a:spLocks noGrp="1"/>
          </p:cNvSpPr>
          <p:nvPr>
            <p:ph type="sldNum" idx="219"/>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3296FB9F-94E8-4DC1-A91A-AD8697385797}" type="slidenum">
              <a:rPr lang="fr-FR" sz="1200" b="0" strike="noStrike" spc="-1">
                <a:solidFill>
                  <a:srgbClr val="888888"/>
                </a:solidFill>
                <a:latin typeface="Calibri"/>
                <a:ea typeface="Calibri"/>
              </a:rPr>
              <a:t>63</a:t>
            </a:fld>
            <a:endParaRPr lang="fr-FR" sz="1200" b="0" strike="noStrike" spc="-1">
              <a:solidFill>
                <a:srgbClr val="000000"/>
              </a:solidFill>
              <a:latin typeface="Calibri"/>
            </a:endParaRPr>
          </a:p>
        </p:txBody>
      </p:sp>
      <p:sp>
        <p:nvSpPr>
          <p:cNvPr id="631" name="PlaceHolder 2"/>
          <p:cNvSpPr>
            <a:spLocks noGrp="1"/>
          </p:cNvSpPr>
          <p:nvPr>
            <p:ph type="dt" idx="220"/>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E9BFE9E4-5982-4044-A785-970244B0B9DC}"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632" name="PlaceHolder 3"/>
          <p:cNvSpPr>
            <a:spLocks noGrp="1"/>
          </p:cNvSpPr>
          <p:nvPr>
            <p:ph type="ftr" idx="221"/>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633" name="Google Shape;623;p42"/>
          <p:cNvPicPr/>
          <p:nvPr/>
        </p:nvPicPr>
        <p:blipFill>
          <a:blip r:embed="rId2"/>
          <a:stretch/>
        </p:blipFill>
        <p:spPr>
          <a:xfrm>
            <a:off x="4180680" y="17640"/>
            <a:ext cx="842760" cy="752040"/>
          </a:xfrm>
          <a:prstGeom prst="rect">
            <a:avLst/>
          </a:prstGeom>
          <a:ln w="0">
            <a:noFill/>
          </a:ln>
        </p:spPr>
      </p:pic>
      <p:sp>
        <p:nvSpPr>
          <p:cNvPr id="634" name="Google Shape;624;p42"/>
          <p:cNvSpPr/>
          <p:nvPr/>
        </p:nvSpPr>
        <p:spPr>
          <a:xfrm>
            <a:off x="5233320" y="17640"/>
            <a:ext cx="370332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infox</a:t>
            </a:r>
            <a:endParaRPr lang="fr-FR" sz="5000" b="0" strike="noStrike" spc="-1">
              <a:solidFill>
                <a:srgbClr val="000000"/>
              </a:solidFill>
              <a:latin typeface="Calibri"/>
            </a:endParaRPr>
          </a:p>
        </p:txBody>
      </p:sp>
      <p:pic>
        <p:nvPicPr>
          <p:cNvPr id="635" name="Google Shape;625;p42"/>
          <p:cNvPicPr/>
          <p:nvPr/>
        </p:nvPicPr>
        <p:blipFill>
          <a:blip r:embed="rId3"/>
          <a:stretch/>
        </p:blipFill>
        <p:spPr>
          <a:xfrm>
            <a:off x="3295080" y="1190880"/>
            <a:ext cx="5601600" cy="5419080"/>
          </a:xfrm>
          <a:prstGeom prst="rect">
            <a:avLst/>
          </a:prstGeom>
          <a:ln w="0">
            <a:noFill/>
          </a:ln>
        </p:spPr>
      </p:pic>
      <p:sp>
        <p:nvSpPr>
          <p:cNvPr id="636" name="Google Shape;579;p38"/>
          <p:cNvSpPr/>
          <p:nvPr/>
        </p:nvSpPr>
        <p:spPr>
          <a:xfrm>
            <a:off x="181080" y="3335760"/>
            <a:ext cx="2475360" cy="365400"/>
          </a:xfrm>
          <a:prstGeom prst="rect">
            <a:avLst/>
          </a:prstGeom>
          <a:noFill/>
          <a:ln w="0">
            <a:solidFill>
              <a:srgbClr val="004AAD"/>
            </a:solid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1800" b="1" strike="noStrike" spc="-1">
                <a:solidFill>
                  <a:schemeClr val="dk1"/>
                </a:solidFill>
                <a:latin typeface="Calibri"/>
                <a:ea typeface="Calibri"/>
              </a:rPr>
              <a:t>Fake News</a:t>
            </a:r>
            <a:endParaRPr lang="fr-FR" sz="1800" b="0" strike="noStrike" spc="-1">
              <a:solidFill>
                <a:srgbClr val="000000"/>
              </a:solidFill>
              <a:latin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7" name="Google Shape;630;p43"/>
          <p:cNvCxnSpPr/>
          <p:nvPr/>
        </p:nvCxnSpPr>
        <p:spPr>
          <a:xfrm>
            <a:off x="838080" y="944280"/>
            <a:ext cx="10515960" cy="360"/>
          </a:xfrm>
          <a:prstGeom prst="straightConnector1">
            <a:avLst/>
          </a:prstGeom>
          <a:ln w="76200">
            <a:solidFill>
              <a:srgbClr val="004AAD"/>
            </a:solidFill>
            <a:miter/>
          </a:ln>
        </p:spPr>
      </p:cxnSp>
      <p:sp>
        <p:nvSpPr>
          <p:cNvPr id="638" name="PlaceHolder 1"/>
          <p:cNvSpPr>
            <a:spLocks noGrp="1"/>
          </p:cNvSpPr>
          <p:nvPr>
            <p:ph type="sldNum" idx="222"/>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A3ED17D4-E24A-40CD-B91F-DA7E5F1C6B3D}" type="slidenum">
              <a:rPr lang="fr-FR" sz="1200" b="0" strike="noStrike" spc="-1">
                <a:solidFill>
                  <a:srgbClr val="888888"/>
                </a:solidFill>
                <a:latin typeface="Calibri"/>
                <a:ea typeface="Calibri"/>
              </a:rPr>
              <a:t>64</a:t>
            </a:fld>
            <a:endParaRPr lang="fr-FR" sz="1200" b="0" strike="noStrike" spc="-1">
              <a:solidFill>
                <a:srgbClr val="000000"/>
              </a:solidFill>
              <a:latin typeface="Calibri"/>
            </a:endParaRPr>
          </a:p>
        </p:txBody>
      </p:sp>
      <p:sp>
        <p:nvSpPr>
          <p:cNvPr id="639" name="PlaceHolder 2"/>
          <p:cNvSpPr>
            <a:spLocks noGrp="1"/>
          </p:cNvSpPr>
          <p:nvPr>
            <p:ph type="dt" idx="223"/>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E490ECDC-7A1A-4CA9-9962-C5F69966998A}"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640" name="PlaceHolder 3"/>
          <p:cNvSpPr>
            <a:spLocks noGrp="1"/>
          </p:cNvSpPr>
          <p:nvPr>
            <p:ph type="ftr" idx="224"/>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641" name="Google Shape;634;p43"/>
          <p:cNvPicPr/>
          <p:nvPr/>
        </p:nvPicPr>
        <p:blipFill>
          <a:blip r:embed="rId2"/>
          <a:stretch/>
        </p:blipFill>
        <p:spPr>
          <a:xfrm>
            <a:off x="4180680" y="17640"/>
            <a:ext cx="842760" cy="752040"/>
          </a:xfrm>
          <a:prstGeom prst="rect">
            <a:avLst/>
          </a:prstGeom>
          <a:ln w="0">
            <a:noFill/>
          </a:ln>
        </p:spPr>
      </p:pic>
      <p:sp>
        <p:nvSpPr>
          <p:cNvPr id="642" name="Google Shape;635;p43"/>
          <p:cNvSpPr/>
          <p:nvPr/>
        </p:nvSpPr>
        <p:spPr>
          <a:xfrm>
            <a:off x="5233320" y="17640"/>
            <a:ext cx="393012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infox</a:t>
            </a:r>
            <a:endParaRPr lang="fr-FR" sz="5000" b="0" strike="noStrike" spc="-1">
              <a:solidFill>
                <a:srgbClr val="000000"/>
              </a:solidFill>
              <a:latin typeface="Calibri"/>
            </a:endParaRPr>
          </a:p>
        </p:txBody>
      </p:sp>
      <p:pic>
        <p:nvPicPr>
          <p:cNvPr id="643" name="Google Shape;636;p43"/>
          <p:cNvPicPr/>
          <p:nvPr/>
        </p:nvPicPr>
        <p:blipFill>
          <a:blip r:embed="rId3"/>
          <a:stretch/>
        </p:blipFill>
        <p:spPr>
          <a:xfrm>
            <a:off x="3828240" y="2270160"/>
            <a:ext cx="4968360" cy="2317320"/>
          </a:xfrm>
          <a:prstGeom prst="rect">
            <a:avLst/>
          </a:prstGeom>
          <a:ln w="0">
            <a:noFill/>
          </a:ln>
        </p:spPr>
      </p:pic>
      <p:sp>
        <p:nvSpPr>
          <p:cNvPr id="644" name="Google Shape;579;p38"/>
          <p:cNvSpPr/>
          <p:nvPr/>
        </p:nvSpPr>
        <p:spPr>
          <a:xfrm>
            <a:off x="8465040" y="156240"/>
            <a:ext cx="3622680" cy="578880"/>
          </a:xfrm>
          <a:prstGeom prst="rect">
            <a:avLst/>
          </a:prstGeom>
          <a:noFill/>
          <a:ln w="0">
            <a:solidFill>
              <a:srgbClr val="004AAD"/>
            </a:solid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Quelques exemples</a:t>
            </a:r>
            <a:endParaRPr lang="fr-FR" sz="3200" b="0" strike="noStrike" spc="-1">
              <a:solidFill>
                <a:srgbClr val="000000"/>
              </a:solidFill>
              <a:latin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45" name="Google Shape;641;p44"/>
          <p:cNvCxnSpPr/>
          <p:nvPr/>
        </p:nvCxnSpPr>
        <p:spPr>
          <a:xfrm>
            <a:off x="838080" y="944280"/>
            <a:ext cx="10515960" cy="360"/>
          </a:xfrm>
          <a:prstGeom prst="straightConnector1">
            <a:avLst/>
          </a:prstGeom>
          <a:ln w="76200">
            <a:solidFill>
              <a:srgbClr val="004AAD"/>
            </a:solidFill>
            <a:miter/>
          </a:ln>
        </p:spPr>
      </p:cxnSp>
      <p:sp>
        <p:nvSpPr>
          <p:cNvPr id="646" name="PlaceHolder 1"/>
          <p:cNvSpPr>
            <a:spLocks noGrp="1"/>
          </p:cNvSpPr>
          <p:nvPr>
            <p:ph type="sldNum" idx="225"/>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25509CF2-C3FE-48F4-976A-BF913BEE6068}" type="slidenum">
              <a:rPr lang="fr-FR" sz="1200" b="0" strike="noStrike" spc="-1">
                <a:solidFill>
                  <a:srgbClr val="888888"/>
                </a:solidFill>
                <a:latin typeface="Calibri"/>
                <a:ea typeface="Calibri"/>
              </a:rPr>
              <a:t>65</a:t>
            </a:fld>
            <a:endParaRPr lang="fr-FR" sz="1200" b="0" strike="noStrike" spc="-1">
              <a:solidFill>
                <a:srgbClr val="000000"/>
              </a:solidFill>
              <a:latin typeface="Calibri"/>
            </a:endParaRPr>
          </a:p>
        </p:txBody>
      </p:sp>
      <p:sp>
        <p:nvSpPr>
          <p:cNvPr id="647" name="PlaceHolder 2"/>
          <p:cNvSpPr>
            <a:spLocks noGrp="1"/>
          </p:cNvSpPr>
          <p:nvPr>
            <p:ph type="dt" idx="226"/>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E71C8E9A-158B-4ECE-94DB-F79FC7115A01}"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648" name="PlaceHolder 3"/>
          <p:cNvSpPr>
            <a:spLocks noGrp="1"/>
          </p:cNvSpPr>
          <p:nvPr>
            <p:ph type="ftr" idx="227"/>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649" name="Google Shape;645;p44"/>
          <p:cNvPicPr/>
          <p:nvPr/>
        </p:nvPicPr>
        <p:blipFill>
          <a:blip r:embed="rId2"/>
          <a:stretch/>
        </p:blipFill>
        <p:spPr>
          <a:xfrm>
            <a:off x="4180680" y="17640"/>
            <a:ext cx="842760" cy="752040"/>
          </a:xfrm>
          <a:prstGeom prst="rect">
            <a:avLst/>
          </a:prstGeom>
          <a:ln w="0">
            <a:noFill/>
          </a:ln>
        </p:spPr>
      </p:pic>
      <p:sp>
        <p:nvSpPr>
          <p:cNvPr id="650" name="Google Shape;646;p44"/>
          <p:cNvSpPr/>
          <p:nvPr/>
        </p:nvSpPr>
        <p:spPr>
          <a:xfrm>
            <a:off x="5371560" y="-37080"/>
            <a:ext cx="403812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infox</a:t>
            </a:r>
            <a:endParaRPr lang="fr-FR" sz="5000" b="0" strike="noStrike" spc="-1">
              <a:solidFill>
                <a:srgbClr val="000000"/>
              </a:solidFill>
              <a:latin typeface="Calibri"/>
            </a:endParaRPr>
          </a:p>
        </p:txBody>
      </p:sp>
      <p:pic>
        <p:nvPicPr>
          <p:cNvPr id="651" name="Google Shape;647;p44"/>
          <p:cNvPicPr/>
          <p:nvPr/>
        </p:nvPicPr>
        <p:blipFill>
          <a:blip r:embed="rId3"/>
          <a:srcRect t="21896" b="26848"/>
          <a:stretch/>
        </p:blipFill>
        <p:spPr>
          <a:xfrm>
            <a:off x="3899880" y="1304640"/>
            <a:ext cx="4392000" cy="4877280"/>
          </a:xfrm>
          <a:prstGeom prst="rect">
            <a:avLst/>
          </a:prstGeom>
          <a:ln w="0">
            <a:noFill/>
          </a:ln>
        </p:spPr>
      </p:pic>
      <p:sp>
        <p:nvSpPr>
          <p:cNvPr id="652" name="Google Shape;579;p38"/>
          <p:cNvSpPr/>
          <p:nvPr/>
        </p:nvSpPr>
        <p:spPr>
          <a:xfrm>
            <a:off x="8465040" y="156240"/>
            <a:ext cx="3622680" cy="578880"/>
          </a:xfrm>
          <a:prstGeom prst="rect">
            <a:avLst/>
          </a:prstGeom>
          <a:noFill/>
          <a:ln w="0">
            <a:solidFill>
              <a:srgbClr val="004AAD"/>
            </a:solid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Quelques exemples</a:t>
            </a:r>
            <a:endParaRPr lang="fr-FR" sz="3200" b="0" strike="noStrike" spc="-1">
              <a:solidFill>
                <a:srgbClr val="000000"/>
              </a:solidFill>
              <a:latin typeface="Calibri"/>
            </a:endParaRPr>
          </a:p>
        </p:txBody>
      </p:sp>
      <p:sp>
        <p:nvSpPr>
          <p:cNvPr id="653" name="Google Shape;579;p38"/>
          <p:cNvSpPr/>
          <p:nvPr/>
        </p:nvSpPr>
        <p:spPr>
          <a:xfrm>
            <a:off x="181080" y="3335760"/>
            <a:ext cx="2475360" cy="365400"/>
          </a:xfrm>
          <a:prstGeom prst="rect">
            <a:avLst/>
          </a:prstGeom>
          <a:noFill/>
          <a:ln w="0">
            <a:solidFill>
              <a:srgbClr val="004AAD"/>
            </a:solid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1800" b="1" strike="noStrike" spc="-1">
                <a:solidFill>
                  <a:schemeClr val="dk1"/>
                </a:solidFill>
                <a:latin typeface="Calibri"/>
                <a:ea typeface="Calibri"/>
              </a:rPr>
              <a:t>Fake News</a:t>
            </a:r>
            <a:endParaRPr lang="fr-FR" sz="1800" b="0" strike="noStrike" spc="-1">
              <a:solidFill>
                <a:srgbClr val="000000"/>
              </a:solidFill>
              <a:latin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4" name="Google Shape;641;p44"/>
          <p:cNvCxnSpPr/>
          <p:nvPr/>
        </p:nvCxnSpPr>
        <p:spPr>
          <a:xfrm>
            <a:off x="838080" y="944280"/>
            <a:ext cx="10515960" cy="360"/>
          </a:xfrm>
          <a:prstGeom prst="straightConnector1">
            <a:avLst/>
          </a:prstGeom>
          <a:ln w="76200">
            <a:solidFill>
              <a:srgbClr val="004AAD"/>
            </a:solidFill>
            <a:miter/>
          </a:ln>
        </p:spPr>
      </p:cxnSp>
      <p:sp>
        <p:nvSpPr>
          <p:cNvPr id="655" name="PlaceHolder 1"/>
          <p:cNvSpPr>
            <a:spLocks noGrp="1"/>
          </p:cNvSpPr>
          <p:nvPr>
            <p:ph type="sldNum" idx="228"/>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81AEDC39-51A7-43EA-8F1F-6C56BD51DF1B}" type="slidenum">
              <a:rPr lang="fr-FR" sz="1200" b="0" strike="noStrike" spc="-1">
                <a:solidFill>
                  <a:srgbClr val="888888"/>
                </a:solidFill>
                <a:latin typeface="Calibri"/>
                <a:ea typeface="Calibri"/>
              </a:rPr>
              <a:t>66</a:t>
            </a:fld>
            <a:endParaRPr lang="fr-FR" sz="1200" b="0" strike="noStrike" spc="-1">
              <a:solidFill>
                <a:srgbClr val="000000"/>
              </a:solidFill>
              <a:latin typeface="Calibri"/>
            </a:endParaRPr>
          </a:p>
        </p:txBody>
      </p:sp>
      <p:sp>
        <p:nvSpPr>
          <p:cNvPr id="656" name="PlaceHolder 2"/>
          <p:cNvSpPr>
            <a:spLocks noGrp="1"/>
          </p:cNvSpPr>
          <p:nvPr>
            <p:ph type="dt" idx="229"/>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6ED3F4B3-B98E-4D2D-898B-27853EE6474C}"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657" name="PlaceHolder 3"/>
          <p:cNvSpPr>
            <a:spLocks noGrp="1"/>
          </p:cNvSpPr>
          <p:nvPr>
            <p:ph type="ftr" idx="230"/>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658" name="Google Shape;645;p44"/>
          <p:cNvPicPr/>
          <p:nvPr/>
        </p:nvPicPr>
        <p:blipFill>
          <a:blip r:embed="rId2"/>
          <a:stretch/>
        </p:blipFill>
        <p:spPr>
          <a:xfrm>
            <a:off x="4180680" y="17640"/>
            <a:ext cx="842760" cy="752040"/>
          </a:xfrm>
          <a:prstGeom prst="rect">
            <a:avLst/>
          </a:prstGeom>
          <a:ln w="0">
            <a:noFill/>
          </a:ln>
        </p:spPr>
      </p:pic>
      <p:sp>
        <p:nvSpPr>
          <p:cNvPr id="659" name="Google Shape;646;p44"/>
          <p:cNvSpPr/>
          <p:nvPr/>
        </p:nvSpPr>
        <p:spPr>
          <a:xfrm>
            <a:off x="5371560" y="-37080"/>
            <a:ext cx="403812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infox</a:t>
            </a:r>
            <a:endParaRPr lang="fr-FR" sz="5000" b="0" strike="noStrike" spc="-1">
              <a:solidFill>
                <a:srgbClr val="000000"/>
              </a:solidFill>
              <a:latin typeface="Calibri"/>
            </a:endParaRPr>
          </a:p>
        </p:txBody>
      </p:sp>
      <p:sp>
        <p:nvSpPr>
          <p:cNvPr id="660" name="Google Shape;579;p38"/>
          <p:cNvSpPr/>
          <p:nvPr/>
        </p:nvSpPr>
        <p:spPr>
          <a:xfrm>
            <a:off x="8465040" y="156240"/>
            <a:ext cx="3622680" cy="578880"/>
          </a:xfrm>
          <a:prstGeom prst="rect">
            <a:avLst/>
          </a:prstGeom>
          <a:noFill/>
          <a:ln w="0">
            <a:solidFill>
              <a:srgbClr val="004AAD"/>
            </a:solid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Quelques exemples</a:t>
            </a:r>
            <a:endParaRPr lang="fr-FR" sz="3200" b="0" strike="noStrike" spc="-1">
              <a:solidFill>
                <a:srgbClr val="000000"/>
              </a:solidFill>
              <a:latin typeface="Calibri"/>
            </a:endParaRPr>
          </a:p>
        </p:txBody>
      </p:sp>
      <p:pic>
        <p:nvPicPr>
          <p:cNvPr id="661" name="Picture 2"/>
          <p:cNvPicPr/>
          <p:nvPr/>
        </p:nvPicPr>
        <p:blipFill>
          <a:blip r:embed="rId3"/>
          <a:stretch/>
        </p:blipFill>
        <p:spPr>
          <a:xfrm>
            <a:off x="213120" y="1350360"/>
            <a:ext cx="2814120" cy="2842200"/>
          </a:xfrm>
          <a:prstGeom prst="rect">
            <a:avLst/>
          </a:prstGeom>
          <a:ln w="0">
            <a:noFill/>
          </a:ln>
        </p:spPr>
      </p:pic>
      <p:pic>
        <p:nvPicPr>
          <p:cNvPr id="662" name="Picture 4"/>
          <p:cNvPicPr/>
          <p:nvPr/>
        </p:nvPicPr>
        <p:blipFill>
          <a:blip r:embed="rId4"/>
          <a:stretch/>
        </p:blipFill>
        <p:spPr>
          <a:xfrm>
            <a:off x="2433960" y="4274280"/>
            <a:ext cx="1788120" cy="2188800"/>
          </a:xfrm>
          <a:prstGeom prst="rect">
            <a:avLst/>
          </a:prstGeom>
          <a:ln w="0">
            <a:noFill/>
          </a:ln>
        </p:spPr>
      </p:pic>
      <p:pic>
        <p:nvPicPr>
          <p:cNvPr id="663" name="Image 3"/>
          <p:cNvPicPr/>
          <p:nvPr/>
        </p:nvPicPr>
        <p:blipFill>
          <a:blip r:embed="rId5"/>
          <a:srcRect r="52921"/>
          <a:stretch/>
        </p:blipFill>
        <p:spPr>
          <a:xfrm>
            <a:off x="9497160" y="1334520"/>
            <a:ext cx="2068920" cy="2315160"/>
          </a:xfrm>
          <a:prstGeom prst="rect">
            <a:avLst/>
          </a:prstGeom>
          <a:ln w="0">
            <a:noFill/>
          </a:ln>
        </p:spPr>
      </p:pic>
      <p:pic>
        <p:nvPicPr>
          <p:cNvPr id="664" name="Image 5"/>
          <p:cNvPicPr/>
          <p:nvPr/>
        </p:nvPicPr>
        <p:blipFill>
          <a:blip r:embed="rId5"/>
          <a:srcRect l="54204"/>
          <a:stretch/>
        </p:blipFill>
        <p:spPr>
          <a:xfrm>
            <a:off x="3830760" y="1050120"/>
            <a:ext cx="2475360" cy="2847960"/>
          </a:xfrm>
          <a:prstGeom prst="rect">
            <a:avLst/>
          </a:prstGeom>
          <a:ln w="0">
            <a:noFill/>
          </a:ln>
        </p:spPr>
      </p:pic>
      <p:pic>
        <p:nvPicPr>
          <p:cNvPr id="665" name="Image 7"/>
          <p:cNvPicPr/>
          <p:nvPr/>
        </p:nvPicPr>
        <p:blipFill>
          <a:blip r:embed="rId6"/>
          <a:srcRect r="66897"/>
          <a:stretch/>
        </p:blipFill>
        <p:spPr>
          <a:xfrm>
            <a:off x="7891200" y="2248200"/>
            <a:ext cx="1605600" cy="2565000"/>
          </a:xfrm>
          <a:prstGeom prst="rect">
            <a:avLst/>
          </a:prstGeom>
          <a:ln w="0">
            <a:noFill/>
          </a:ln>
        </p:spPr>
      </p:pic>
      <p:pic>
        <p:nvPicPr>
          <p:cNvPr id="666" name="Image 8"/>
          <p:cNvPicPr/>
          <p:nvPr/>
        </p:nvPicPr>
        <p:blipFill>
          <a:blip r:embed="rId6"/>
          <a:srcRect l="33628" t="-216" r="33269" b="216"/>
          <a:stretch/>
        </p:blipFill>
        <p:spPr>
          <a:xfrm>
            <a:off x="9410040" y="3429000"/>
            <a:ext cx="1605600" cy="2565000"/>
          </a:xfrm>
          <a:prstGeom prst="rect">
            <a:avLst/>
          </a:prstGeom>
          <a:ln w="0">
            <a:noFill/>
          </a:ln>
        </p:spPr>
      </p:pic>
      <p:pic>
        <p:nvPicPr>
          <p:cNvPr id="667" name="Image 9"/>
          <p:cNvPicPr/>
          <p:nvPr/>
        </p:nvPicPr>
        <p:blipFill>
          <a:blip r:embed="rId6"/>
          <a:srcRect l="67596" t="-3001" r="1082" b="3001"/>
          <a:stretch/>
        </p:blipFill>
        <p:spPr>
          <a:xfrm>
            <a:off x="7058520" y="3791160"/>
            <a:ext cx="1519200" cy="2565000"/>
          </a:xfrm>
          <a:prstGeom prst="rect">
            <a:avLst/>
          </a:prstGeom>
          <a:ln w="0">
            <a:noFill/>
          </a:ln>
        </p:spPr>
      </p:pic>
      <p:sp>
        <p:nvSpPr>
          <p:cNvPr id="668" name="Google Shape;579;p38"/>
          <p:cNvSpPr/>
          <p:nvPr/>
        </p:nvSpPr>
        <p:spPr>
          <a:xfrm>
            <a:off x="4351680" y="4831560"/>
            <a:ext cx="2475360" cy="639720"/>
          </a:xfrm>
          <a:prstGeom prst="rect">
            <a:avLst/>
          </a:prstGeom>
          <a:noFill/>
          <a:ln w="0">
            <a:solidFill>
              <a:srgbClr val="004AAD"/>
            </a:solid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1800" b="1" strike="noStrike" spc="-1">
                <a:solidFill>
                  <a:schemeClr val="dk1"/>
                </a:solidFill>
                <a:latin typeface="Calibri"/>
                <a:ea typeface="Calibri"/>
              </a:rPr>
              <a:t>Images générées par des IA</a:t>
            </a:r>
            <a:endParaRPr lang="fr-FR" sz="1800" b="0" strike="noStrike" spc="-1">
              <a:solidFill>
                <a:srgbClr val="000000"/>
              </a:solidFill>
              <a:latin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69" name="Google Shape;652;p45"/>
          <p:cNvCxnSpPr/>
          <p:nvPr/>
        </p:nvCxnSpPr>
        <p:spPr>
          <a:xfrm>
            <a:off x="838080" y="944280"/>
            <a:ext cx="10515960" cy="360"/>
          </a:xfrm>
          <a:prstGeom prst="straightConnector1">
            <a:avLst/>
          </a:prstGeom>
          <a:ln w="76200">
            <a:solidFill>
              <a:srgbClr val="004AAD"/>
            </a:solidFill>
            <a:miter/>
          </a:ln>
        </p:spPr>
      </p:cxnSp>
      <p:sp>
        <p:nvSpPr>
          <p:cNvPr id="670" name="PlaceHolder 1"/>
          <p:cNvSpPr>
            <a:spLocks noGrp="1"/>
          </p:cNvSpPr>
          <p:nvPr>
            <p:ph type="sldNum" idx="231"/>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0AE9A652-DF50-45B2-80E6-DA54E2A2938C}" type="slidenum">
              <a:rPr lang="fr-FR" sz="1200" b="0" strike="noStrike" spc="-1">
                <a:solidFill>
                  <a:srgbClr val="888888"/>
                </a:solidFill>
                <a:latin typeface="Calibri"/>
                <a:ea typeface="Calibri"/>
              </a:rPr>
              <a:t>67</a:t>
            </a:fld>
            <a:endParaRPr lang="fr-FR" sz="1200" b="0" strike="noStrike" spc="-1">
              <a:solidFill>
                <a:srgbClr val="000000"/>
              </a:solidFill>
              <a:latin typeface="Calibri"/>
            </a:endParaRPr>
          </a:p>
        </p:txBody>
      </p:sp>
      <p:sp>
        <p:nvSpPr>
          <p:cNvPr id="671" name="PlaceHolder 2"/>
          <p:cNvSpPr>
            <a:spLocks noGrp="1"/>
          </p:cNvSpPr>
          <p:nvPr>
            <p:ph type="dt" idx="232"/>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0FE011B8-6692-453D-84C1-E2EF6CB63A5A}"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672" name="PlaceHolder 3"/>
          <p:cNvSpPr>
            <a:spLocks noGrp="1"/>
          </p:cNvSpPr>
          <p:nvPr>
            <p:ph type="ftr" idx="233"/>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673" name="Google Shape;656;p45"/>
          <p:cNvPicPr/>
          <p:nvPr/>
        </p:nvPicPr>
        <p:blipFill>
          <a:blip r:embed="rId2"/>
          <a:stretch/>
        </p:blipFill>
        <p:spPr>
          <a:xfrm>
            <a:off x="4180680" y="17640"/>
            <a:ext cx="842760" cy="752040"/>
          </a:xfrm>
          <a:prstGeom prst="rect">
            <a:avLst/>
          </a:prstGeom>
          <a:ln w="0">
            <a:noFill/>
          </a:ln>
        </p:spPr>
      </p:pic>
      <p:sp>
        <p:nvSpPr>
          <p:cNvPr id="674" name="Google Shape;657;p45"/>
          <p:cNvSpPr/>
          <p:nvPr/>
        </p:nvSpPr>
        <p:spPr>
          <a:xfrm>
            <a:off x="5233320" y="17640"/>
            <a:ext cx="306288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infox</a:t>
            </a:r>
            <a:endParaRPr lang="fr-FR" sz="5000" b="0" strike="noStrike" spc="-1">
              <a:solidFill>
                <a:srgbClr val="000000"/>
              </a:solidFill>
              <a:latin typeface="Calibri"/>
            </a:endParaRPr>
          </a:p>
        </p:txBody>
      </p:sp>
      <p:sp>
        <p:nvSpPr>
          <p:cNvPr id="675" name="Google Shape;658;p45"/>
          <p:cNvSpPr/>
          <p:nvPr/>
        </p:nvSpPr>
        <p:spPr>
          <a:xfrm>
            <a:off x="3041280" y="2644200"/>
            <a:ext cx="6542280" cy="4568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0" strike="noStrike" spc="-1">
                <a:solidFill>
                  <a:schemeClr val="dk1"/>
                </a:solidFill>
                <a:latin typeface="Calibri"/>
                <a:ea typeface="Calibri"/>
              </a:rPr>
              <a:t>👉 Esprit critique</a:t>
            </a:r>
            <a:endParaRPr lang="fr-FR" sz="2400" b="0" strike="noStrike" spc="-1">
              <a:solidFill>
                <a:srgbClr val="000000"/>
              </a:solidFill>
              <a:latin typeface="Calibri"/>
            </a:endParaRPr>
          </a:p>
        </p:txBody>
      </p:sp>
      <p:sp>
        <p:nvSpPr>
          <p:cNvPr id="676" name="Google Shape;659;p45"/>
          <p:cNvSpPr/>
          <p:nvPr/>
        </p:nvSpPr>
        <p:spPr>
          <a:xfrm>
            <a:off x="3791880" y="1562400"/>
            <a:ext cx="4607640" cy="4568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1" strike="noStrike" spc="-1">
                <a:solidFill>
                  <a:schemeClr val="dk1"/>
                </a:solidFill>
                <a:latin typeface="Calibri"/>
                <a:ea typeface="Calibri"/>
              </a:rPr>
              <a:t>💡 Les compétences à développer</a:t>
            </a:r>
            <a:endParaRPr lang="fr-FR" sz="2400" b="0" strike="noStrike" spc="-1">
              <a:solidFill>
                <a:srgbClr val="000000"/>
              </a:solidFill>
              <a:latin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7" name="Google Shape;664;p46"/>
          <p:cNvCxnSpPr/>
          <p:nvPr/>
        </p:nvCxnSpPr>
        <p:spPr>
          <a:xfrm>
            <a:off x="838080" y="944280"/>
            <a:ext cx="10515960" cy="360"/>
          </a:xfrm>
          <a:prstGeom prst="straightConnector1">
            <a:avLst/>
          </a:prstGeom>
          <a:ln w="76200">
            <a:solidFill>
              <a:srgbClr val="004AAD"/>
            </a:solidFill>
            <a:miter/>
          </a:ln>
        </p:spPr>
      </p:cxnSp>
      <p:sp>
        <p:nvSpPr>
          <p:cNvPr id="678" name="PlaceHolder 1"/>
          <p:cNvSpPr>
            <a:spLocks noGrp="1"/>
          </p:cNvSpPr>
          <p:nvPr>
            <p:ph type="sldNum" idx="234"/>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E6BE55E8-9D64-45CC-B5EA-03749BD891FF}" type="slidenum">
              <a:rPr lang="fr-FR" sz="1200" b="0" strike="noStrike" spc="-1">
                <a:solidFill>
                  <a:srgbClr val="888888"/>
                </a:solidFill>
                <a:latin typeface="Calibri"/>
                <a:ea typeface="Calibri"/>
              </a:rPr>
              <a:t>68</a:t>
            </a:fld>
            <a:endParaRPr lang="fr-FR" sz="1200" b="0" strike="noStrike" spc="-1">
              <a:solidFill>
                <a:srgbClr val="000000"/>
              </a:solidFill>
              <a:latin typeface="Calibri"/>
            </a:endParaRPr>
          </a:p>
        </p:txBody>
      </p:sp>
      <p:sp>
        <p:nvSpPr>
          <p:cNvPr id="679" name="PlaceHolder 2"/>
          <p:cNvSpPr>
            <a:spLocks noGrp="1"/>
          </p:cNvSpPr>
          <p:nvPr>
            <p:ph type="dt" idx="235"/>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59E8370C-39F1-4BF7-9FB0-0C3B9CA3F684}"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680" name="PlaceHolder 3"/>
          <p:cNvSpPr>
            <a:spLocks noGrp="1"/>
          </p:cNvSpPr>
          <p:nvPr>
            <p:ph type="ftr" idx="236"/>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681" name="Google Shape;668;p46"/>
          <p:cNvPicPr/>
          <p:nvPr/>
        </p:nvPicPr>
        <p:blipFill>
          <a:blip r:embed="rId2"/>
          <a:stretch/>
        </p:blipFill>
        <p:spPr>
          <a:xfrm>
            <a:off x="4180680" y="17640"/>
            <a:ext cx="842760" cy="752040"/>
          </a:xfrm>
          <a:prstGeom prst="rect">
            <a:avLst/>
          </a:prstGeom>
          <a:ln w="0">
            <a:noFill/>
          </a:ln>
        </p:spPr>
      </p:pic>
      <p:sp>
        <p:nvSpPr>
          <p:cNvPr id="682" name="Google Shape;669;p46"/>
          <p:cNvSpPr/>
          <p:nvPr/>
        </p:nvSpPr>
        <p:spPr>
          <a:xfrm>
            <a:off x="5233320" y="17640"/>
            <a:ext cx="291960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infox</a:t>
            </a:r>
            <a:endParaRPr lang="fr-FR" sz="5000" b="0" strike="noStrike" spc="-1">
              <a:solidFill>
                <a:srgbClr val="000000"/>
              </a:solidFill>
              <a:latin typeface="Calibri"/>
            </a:endParaRPr>
          </a:p>
        </p:txBody>
      </p:sp>
      <p:sp>
        <p:nvSpPr>
          <p:cNvPr id="683" name="Google Shape;670;p46"/>
          <p:cNvSpPr/>
          <p:nvPr/>
        </p:nvSpPr>
        <p:spPr>
          <a:xfrm>
            <a:off x="3041280" y="2644200"/>
            <a:ext cx="6542280" cy="82260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0" strike="noStrike" spc="-1">
                <a:solidFill>
                  <a:schemeClr val="dk1"/>
                </a:solidFill>
                <a:latin typeface="Calibri"/>
                <a:ea typeface="Calibri"/>
              </a:rPr>
              <a:t>👉 Esprit critique</a:t>
            </a: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Tout ce que l’on voit n’est pas forcément vrai</a:t>
            </a:r>
            <a:endParaRPr lang="fr-FR" sz="2400" b="0" strike="noStrike" spc="-1">
              <a:solidFill>
                <a:srgbClr val="000000"/>
              </a:solidFill>
              <a:latin typeface="Calibri"/>
            </a:endParaRPr>
          </a:p>
        </p:txBody>
      </p:sp>
      <p:sp>
        <p:nvSpPr>
          <p:cNvPr id="684" name="Google Shape;671;p46"/>
          <p:cNvSpPr/>
          <p:nvPr/>
        </p:nvSpPr>
        <p:spPr>
          <a:xfrm>
            <a:off x="3791880" y="1562400"/>
            <a:ext cx="4607640" cy="4568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1" strike="noStrike" spc="-1">
                <a:solidFill>
                  <a:schemeClr val="dk1"/>
                </a:solidFill>
                <a:latin typeface="Calibri"/>
                <a:ea typeface="Calibri"/>
              </a:rPr>
              <a:t>💡 Les compétences à développer</a:t>
            </a:r>
            <a:endParaRPr lang="fr-FR" sz="2400" b="0" strike="noStrike" spc="-1">
              <a:solidFill>
                <a:srgbClr val="000000"/>
              </a:solidFill>
              <a:latin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85" name="Google Shape;676;p47"/>
          <p:cNvCxnSpPr/>
          <p:nvPr/>
        </p:nvCxnSpPr>
        <p:spPr>
          <a:xfrm>
            <a:off x="838080" y="944280"/>
            <a:ext cx="10515960" cy="360"/>
          </a:xfrm>
          <a:prstGeom prst="straightConnector1">
            <a:avLst/>
          </a:prstGeom>
          <a:ln w="76200">
            <a:solidFill>
              <a:srgbClr val="004AAD"/>
            </a:solidFill>
            <a:miter/>
          </a:ln>
        </p:spPr>
      </p:cxnSp>
      <p:sp>
        <p:nvSpPr>
          <p:cNvPr id="686" name="PlaceHolder 1"/>
          <p:cNvSpPr>
            <a:spLocks noGrp="1"/>
          </p:cNvSpPr>
          <p:nvPr>
            <p:ph type="sldNum" idx="237"/>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243065C0-F860-4037-BA7B-F1C89CD19636}" type="slidenum">
              <a:rPr lang="fr-FR" sz="1200" b="0" strike="noStrike" spc="-1">
                <a:solidFill>
                  <a:srgbClr val="888888"/>
                </a:solidFill>
                <a:latin typeface="Calibri"/>
                <a:ea typeface="Calibri"/>
              </a:rPr>
              <a:t>69</a:t>
            </a:fld>
            <a:endParaRPr lang="fr-FR" sz="1200" b="0" strike="noStrike" spc="-1">
              <a:solidFill>
                <a:srgbClr val="000000"/>
              </a:solidFill>
              <a:latin typeface="Calibri"/>
            </a:endParaRPr>
          </a:p>
        </p:txBody>
      </p:sp>
      <p:sp>
        <p:nvSpPr>
          <p:cNvPr id="687" name="PlaceHolder 2"/>
          <p:cNvSpPr>
            <a:spLocks noGrp="1"/>
          </p:cNvSpPr>
          <p:nvPr>
            <p:ph type="dt" idx="238"/>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925E0D7E-5EC4-408F-974B-55882D8865D1}"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688" name="PlaceHolder 3"/>
          <p:cNvSpPr>
            <a:spLocks noGrp="1"/>
          </p:cNvSpPr>
          <p:nvPr>
            <p:ph type="ftr" idx="239"/>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689" name="Google Shape;680;p47"/>
          <p:cNvPicPr/>
          <p:nvPr/>
        </p:nvPicPr>
        <p:blipFill>
          <a:blip r:embed="rId2"/>
          <a:stretch/>
        </p:blipFill>
        <p:spPr>
          <a:xfrm>
            <a:off x="4180680" y="17640"/>
            <a:ext cx="842760" cy="752040"/>
          </a:xfrm>
          <a:prstGeom prst="rect">
            <a:avLst/>
          </a:prstGeom>
          <a:ln w="0">
            <a:noFill/>
          </a:ln>
        </p:spPr>
      </p:pic>
      <p:sp>
        <p:nvSpPr>
          <p:cNvPr id="690" name="Google Shape;681;p47"/>
          <p:cNvSpPr/>
          <p:nvPr/>
        </p:nvSpPr>
        <p:spPr>
          <a:xfrm>
            <a:off x="5233320" y="17640"/>
            <a:ext cx="376272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infox</a:t>
            </a:r>
            <a:endParaRPr lang="fr-FR" sz="5000" b="0" strike="noStrike" spc="-1">
              <a:solidFill>
                <a:srgbClr val="000000"/>
              </a:solidFill>
              <a:latin typeface="Calibri"/>
            </a:endParaRPr>
          </a:p>
        </p:txBody>
      </p:sp>
      <p:sp>
        <p:nvSpPr>
          <p:cNvPr id="691" name="Google Shape;682;p47"/>
          <p:cNvSpPr/>
          <p:nvPr/>
        </p:nvSpPr>
        <p:spPr>
          <a:xfrm>
            <a:off x="3041280" y="2644200"/>
            <a:ext cx="6542280" cy="118836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0" strike="noStrike" spc="-1">
                <a:solidFill>
                  <a:schemeClr val="dk1"/>
                </a:solidFill>
                <a:latin typeface="Calibri"/>
                <a:ea typeface="Calibri"/>
              </a:rPr>
              <a:t>👉 Esprit critique</a:t>
            </a: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Tout ce que l’on voit n’est pas forcément vrai</a:t>
            </a: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Vérifier les sources</a:t>
            </a:r>
            <a:endParaRPr lang="fr-FR" sz="2400" b="0" strike="noStrike" spc="-1">
              <a:solidFill>
                <a:srgbClr val="000000"/>
              </a:solidFill>
              <a:latin typeface="Calibri"/>
            </a:endParaRPr>
          </a:p>
        </p:txBody>
      </p:sp>
      <p:sp>
        <p:nvSpPr>
          <p:cNvPr id="692" name="Google Shape;683;p47"/>
          <p:cNvSpPr/>
          <p:nvPr/>
        </p:nvSpPr>
        <p:spPr>
          <a:xfrm>
            <a:off x="3791880" y="1562400"/>
            <a:ext cx="4607640" cy="4568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1" strike="noStrike" spc="-1">
                <a:solidFill>
                  <a:schemeClr val="dk1"/>
                </a:solidFill>
                <a:latin typeface="Calibri"/>
                <a:ea typeface="Calibri"/>
              </a:rPr>
              <a:t>💡 Les compétences à développer</a:t>
            </a:r>
            <a:endParaRPr lang="fr-FR" sz="2400" b="0" strike="noStrike" spc="-1">
              <a:solidFill>
                <a:srgbClr val="000000"/>
              </a:solidFill>
              <a:latin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PlaceHolder 1"/>
          <p:cNvSpPr>
            <a:spLocks noGrp="1"/>
          </p:cNvSpPr>
          <p:nvPr>
            <p:ph type="sldNum" idx="51"/>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7CFC0D99-5668-441D-8110-F5BB0C66942C}" type="slidenum">
              <a:rPr lang="fr-FR" sz="1200" b="0" strike="noStrike" spc="-1">
                <a:solidFill>
                  <a:srgbClr val="888888"/>
                </a:solidFill>
                <a:latin typeface="Calibri"/>
                <a:ea typeface="Calibri"/>
              </a:rPr>
              <a:t>7</a:t>
            </a:fld>
            <a:endParaRPr lang="fr-FR" sz="1200" b="0" strike="noStrike" spc="-1">
              <a:solidFill>
                <a:srgbClr val="000000"/>
              </a:solidFill>
              <a:latin typeface="Calibri"/>
            </a:endParaRPr>
          </a:p>
        </p:txBody>
      </p:sp>
      <p:sp>
        <p:nvSpPr>
          <p:cNvPr id="124" name="PlaceHolder 2"/>
          <p:cNvSpPr>
            <a:spLocks noGrp="1"/>
          </p:cNvSpPr>
          <p:nvPr>
            <p:ph type="dt" idx="52"/>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746DC59B-7C84-4865-961B-F666048B767A}"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125" name="PlaceHolder 3"/>
          <p:cNvSpPr>
            <a:spLocks noGrp="1"/>
          </p:cNvSpPr>
          <p:nvPr>
            <p:ph type="ftr" idx="53"/>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
        <p:nvSpPr>
          <p:cNvPr id="126" name="Google Shape;159;p6"/>
          <p:cNvSpPr/>
          <p:nvPr/>
        </p:nvSpPr>
        <p:spPr>
          <a:xfrm>
            <a:off x="547200" y="2898360"/>
            <a:ext cx="3325320" cy="2308680"/>
          </a:xfrm>
          <a:prstGeom prst="ellipse">
            <a:avLst/>
          </a:prstGeom>
          <a:solidFill>
            <a:srgbClr val="FF6600"/>
          </a:solidFill>
          <a:ln w="12700">
            <a:solidFill>
              <a:srgbClr val="FF6600"/>
            </a:solidFill>
            <a:miter/>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fr-FR" sz="2800" b="1" strike="noStrike" spc="-1">
                <a:solidFill>
                  <a:schemeClr val="lt1"/>
                </a:solidFill>
                <a:latin typeface="Calibri"/>
                <a:ea typeface="Calibri"/>
              </a:rPr>
              <a:t>Problèmes oculaires</a:t>
            </a:r>
            <a:endParaRPr lang="fr-FR" sz="2800" b="0" strike="noStrike" spc="-1">
              <a:solidFill>
                <a:srgbClr val="000000"/>
              </a:solidFill>
              <a:latin typeface="Calibri"/>
            </a:endParaRPr>
          </a:p>
        </p:txBody>
      </p:sp>
      <p:sp>
        <p:nvSpPr>
          <p:cNvPr id="127" name="Google Shape;160;p6"/>
          <p:cNvSpPr/>
          <p:nvPr/>
        </p:nvSpPr>
        <p:spPr>
          <a:xfrm>
            <a:off x="3872520" y="4581360"/>
            <a:ext cx="3325320" cy="1187280"/>
          </a:xfrm>
          <a:prstGeom prst="ellipse">
            <a:avLst/>
          </a:prstGeom>
          <a:solidFill>
            <a:srgbClr val="FF6600"/>
          </a:solidFill>
          <a:ln w="12700">
            <a:solidFill>
              <a:srgbClr val="FF6600"/>
            </a:solidFill>
            <a:miter/>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fr-FR" sz="2800" b="1" strike="noStrike" spc="-1">
                <a:solidFill>
                  <a:schemeClr val="lt1"/>
                </a:solidFill>
                <a:latin typeface="Calibri"/>
                <a:ea typeface="Calibri"/>
              </a:rPr>
              <a:t>Concentration</a:t>
            </a:r>
            <a:endParaRPr lang="fr-FR" sz="2800" b="0" strike="noStrike" spc="-1">
              <a:solidFill>
                <a:srgbClr val="000000"/>
              </a:solidFill>
              <a:latin typeface="Calibri"/>
            </a:endParaRPr>
          </a:p>
        </p:txBody>
      </p:sp>
      <p:cxnSp>
        <p:nvCxnSpPr>
          <p:cNvPr id="128" name="Google Shape;161;p6"/>
          <p:cNvCxnSpPr/>
          <p:nvPr/>
        </p:nvCxnSpPr>
        <p:spPr>
          <a:xfrm>
            <a:off x="838080" y="998280"/>
            <a:ext cx="10515960" cy="360"/>
          </a:xfrm>
          <a:prstGeom prst="straightConnector1">
            <a:avLst/>
          </a:prstGeom>
          <a:ln w="76200">
            <a:solidFill>
              <a:srgbClr val="004AAD"/>
            </a:solidFill>
            <a:miter/>
          </a:ln>
        </p:spPr>
      </p:cxnSp>
      <p:sp>
        <p:nvSpPr>
          <p:cNvPr id="129" name="Google Shape;164;p6"/>
          <p:cNvSpPr/>
          <p:nvPr/>
        </p:nvSpPr>
        <p:spPr>
          <a:xfrm>
            <a:off x="2140560" y="1243080"/>
            <a:ext cx="7910280" cy="5788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 Les effets des écrans :</a:t>
            </a:r>
            <a:endParaRPr lang="fr-FR" sz="3200" b="0" strike="noStrike" spc="-1">
              <a:solidFill>
                <a:srgbClr val="000000"/>
              </a:solidFill>
              <a:latin typeface="Calibri"/>
            </a:endParaRPr>
          </a:p>
        </p:txBody>
      </p:sp>
      <p:sp>
        <p:nvSpPr>
          <p:cNvPr id="130" name="Google Shape;165;p6"/>
          <p:cNvSpPr/>
          <p:nvPr/>
        </p:nvSpPr>
        <p:spPr>
          <a:xfrm>
            <a:off x="2140560" y="1813680"/>
            <a:ext cx="7910280" cy="5788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Dommages qu’ils peuvent causer :</a:t>
            </a:r>
            <a:endParaRPr lang="fr-FR" sz="3200" b="0" strike="noStrike" spc="-1">
              <a:solidFill>
                <a:srgbClr val="000000"/>
              </a:solidFill>
              <a:latin typeface="Calibri"/>
            </a:endParaRPr>
          </a:p>
        </p:txBody>
      </p:sp>
      <p:pic>
        <p:nvPicPr>
          <p:cNvPr id="131" name="Google Shape;147;p5"/>
          <p:cNvPicPr/>
          <p:nvPr/>
        </p:nvPicPr>
        <p:blipFill>
          <a:blip r:embed="rId3"/>
          <a:stretch/>
        </p:blipFill>
        <p:spPr>
          <a:xfrm>
            <a:off x="1218960" y="48600"/>
            <a:ext cx="647280" cy="826200"/>
          </a:xfrm>
          <a:prstGeom prst="rect">
            <a:avLst/>
          </a:prstGeom>
          <a:ln w="0">
            <a:noFill/>
          </a:ln>
        </p:spPr>
      </p:pic>
      <p:sp>
        <p:nvSpPr>
          <p:cNvPr id="132" name="Google Shape;148;p5"/>
          <p:cNvSpPr/>
          <p:nvPr/>
        </p:nvSpPr>
        <p:spPr>
          <a:xfrm>
            <a:off x="2209680" y="9360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 temps passé sur les écrans</a:t>
            </a:r>
            <a:endParaRPr lang="fr-FR" sz="5000" b="0" strike="noStrike" spc="-1">
              <a:solidFill>
                <a:srgbClr val="000000"/>
              </a:solidFill>
              <a:latin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3" name="Google Shape;688;p48"/>
          <p:cNvCxnSpPr/>
          <p:nvPr/>
        </p:nvCxnSpPr>
        <p:spPr>
          <a:xfrm>
            <a:off x="838080" y="944280"/>
            <a:ext cx="10515960" cy="360"/>
          </a:xfrm>
          <a:prstGeom prst="straightConnector1">
            <a:avLst/>
          </a:prstGeom>
          <a:ln w="76200">
            <a:solidFill>
              <a:srgbClr val="004AAD"/>
            </a:solidFill>
            <a:miter/>
          </a:ln>
        </p:spPr>
      </p:cxnSp>
      <p:sp>
        <p:nvSpPr>
          <p:cNvPr id="694" name="PlaceHolder 1"/>
          <p:cNvSpPr>
            <a:spLocks noGrp="1"/>
          </p:cNvSpPr>
          <p:nvPr>
            <p:ph type="sldNum" idx="240"/>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8D58492D-9B8A-4096-A4E4-E4C907863F84}" type="slidenum">
              <a:rPr lang="fr-FR" sz="1200" b="0" strike="noStrike" spc="-1">
                <a:solidFill>
                  <a:srgbClr val="888888"/>
                </a:solidFill>
                <a:latin typeface="Calibri"/>
                <a:ea typeface="Calibri"/>
              </a:rPr>
              <a:t>70</a:t>
            </a:fld>
            <a:endParaRPr lang="fr-FR" sz="1200" b="0" strike="noStrike" spc="-1">
              <a:solidFill>
                <a:srgbClr val="000000"/>
              </a:solidFill>
              <a:latin typeface="Calibri"/>
            </a:endParaRPr>
          </a:p>
        </p:txBody>
      </p:sp>
      <p:sp>
        <p:nvSpPr>
          <p:cNvPr id="695" name="PlaceHolder 2"/>
          <p:cNvSpPr>
            <a:spLocks noGrp="1"/>
          </p:cNvSpPr>
          <p:nvPr>
            <p:ph type="dt" idx="241"/>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6BAD9453-1D14-41A2-9231-65C0415A3644}"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696" name="PlaceHolder 3"/>
          <p:cNvSpPr>
            <a:spLocks noGrp="1"/>
          </p:cNvSpPr>
          <p:nvPr>
            <p:ph type="ftr" idx="242"/>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697" name="Google Shape;692;p48"/>
          <p:cNvPicPr/>
          <p:nvPr/>
        </p:nvPicPr>
        <p:blipFill>
          <a:blip r:embed="rId2"/>
          <a:stretch/>
        </p:blipFill>
        <p:spPr>
          <a:xfrm>
            <a:off x="4180680" y="17640"/>
            <a:ext cx="842760" cy="752040"/>
          </a:xfrm>
          <a:prstGeom prst="rect">
            <a:avLst/>
          </a:prstGeom>
          <a:ln w="0">
            <a:noFill/>
          </a:ln>
        </p:spPr>
      </p:pic>
      <p:sp>
        <p:nvSpPr>
          <p:cNvPr id="698" name="Google Shape;693;p48"/>
          <p:cNvSpPr/>
          <p:nvPr/>
        </p:nvSpPr>
        <p:spPr>
          <a:xfrm>
            <a:off x="5312160" y="17640"/>
            <a:ext cx="29444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infox</a:t>
            </a:r>
            <a:endParaRPr lang="fr-FR" sz="5000" b="0" strike="noStrike" spc="-1">
              <a:solidFill>
                <a:srgbClr val="000000"/>
              </a:solidFill>
              <a:latin typeface="Calibri"/>
            </a:endParaRPr>
          </a:p>
        </p:txBody>
      </p:sp>
      <p:sp>
        <p:nvSpPr>
          <p:cNvPr id="699" name="Google Shape;694;p48"/>
          <p:cNvSpPr/>
          <p:nvPr/>
        </p:nvSpPr>
        <p:spPr>
          <a:xfrm>
            <a:off x="3041280" y="2644200"/>
            <a:ext cx="6542280" cy="155412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0" strike="noStrike" spc="-1">
                <a:solidFill>
                  <a:schemeClr val="dk1"/>
                </a:solidFill>
                <a:latin typeface="Calibri"/>
                <a:ea typeface="Calibri"/>
              </a:rPr>
              <a:t>👉 Esprit critique</a:t>
            </a: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Tout ce que l’on voit n’est pas forcément vrai</a:t>
            </a: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Vérifier les sources</a:t>
            </a: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Ne pas partager si on n’est pas sûr</a:t>
            </a:r>
            <a:endParaRPr lang="fr-FR" sz="2400" b="0" strike="noStrike" spc="-1">
              <a:solidFill>
                <a:srgbClr val="000000"/>
              </a:solidFill>
              <a:latin typeface="Calibri"/>
            </a:endParaRPr>
          </a:p>
        </p:txBody>
      </p:sp>
      <p:sp>
        <p:nvSpPr>
          <p:cNvPr id="700" name="Google Shape;695;p48"/>
          <p:cNvSpPr/>
          <p:nvPr/>
        </p:nvSpPr>
        <p:spPr>
          <a:xfrm>
            <a:off x="3791880" y="1562400"/>
            <a:ext cx="4607640" cy="4568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1" strike="noStrike" spc="-1">
                <a:solidFill>
                  <a:schemeClr val="dk1"/>
                </a:solidFill>
                <a:latin typeface="Calibri"/>
                <a:ea typeface="Calibri"/>
              </a:rPr>
              <a:t>💡 Les compétences à développer</a:t>
            </a:r>
            <a:endParaRPr lang="fr-FR" sz="2400" b="0" strike="noStrike" spc="-1">
              <a:solidFill>
                <a:srgbClr val="000000"/>
              </a:solidFill>
              <a:latin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1" name="Google Shape;700;p49"/>
          <p:cNvCxnSpPr/>
          <p:nvPr/>
        </p:nvCxnSpPr>
        <p:spPr>
          <a:xfrm>
            <a:off x="838080" y="944280"/>
            <a:ext cx="10515960" cy="360"/>
          </a:xfrm>
          <a:prstGeom prst="straightConnector1">
            <a:avLst/>
          </a:prstGeom>
          <a:ln w="76200">
            <a:solidFill>
              <a:srgbClr val="004AAD"/>
            </a:solidFill>
            <a:miter/>
          </a:ln>
        </p:spPr>
      </p:cxnSp>
      <p:sp>
        <p:nvSpPr>
          <p:cNvPr id="702" name="PlaceHolder 1"/>
          <p:cNvSpPr>
            <a:spLocks noGrp="1"/>
          </p:cNvSpPr>
          <p:nvPr>
            <p:ph type="sldNum" idx="243"/>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6E2842EC-31DE-4B6E-83AB-2704594ADD4D}" type="slidenum">
              <a:rPr lang="fr-FR" sz="1200" b="0" strike="noStrike" spc="-1">
                <a:solidFill>
                  <a:srgbClr val="888888"/>
                </a:solidFill>
                <a:latin typeface="Calibri"/>
                <a:ea typeface="Calibri"/>
              </a:rPr>
              <a:t>71</a:t>
            </a:fld>
            <a:endParaRPr lang="fr-FR" sz="1200" b="0" strike="noStrike" spc="-1">
              <a:solidFill>
                <a:srgbClr val="000000"/>
              </a:solidFill>
              <a:latin typeface="Calibri"/>
            </a:endParaRPr>
          </a:p>
        </p:txBody>
      </p:sp>
      <p:sp>
        <p:nvSpPr>
          <p:cNvPr id="703" name="PlaceHolder 2"/>
          <p:cNvSpPr>
            <a:spLocks noGrp="1"/>
          </p:cNvSpPr>
          <p:nvPr>
            <p:ph type="dt" idx="244"/>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CF9ABB1D-4FFB-480D-A13C-E79B0FA21765}"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704" name="PlaceHolder 3"/>
          <p:cNvSpPr>
            <a:spLocks noGrp="1"/>
          </p:cNvSpPr>
          <p:nvPr>
            <p:ph type="ftr" idx="245"/>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705" name="Google Shape;704;p49"/>
          <p:cNvPicPr/>
          <p:nvPr/>
        </p:nvPicPr>
        <p:blipFill>
          <a:blip r:embed="rId2"/>
          <a:stretch/>
        </p:blipFill>
        <p:spPr>
          <a:xfrm>
            <a:off x="4180680" y="17640"/>
            <a:ext cx="842760" cy="752040"/>
          </a:xfrm>
          <a:prstGeom prst="rect">
            <a:avLst/>
          </a:prstGeom>
          <a:ln w="0">
            <a:noFill/>
          </a:ln>
        </p:spPr>
      </p:pic>
      <p:sp>
        <p:nvSpPr>
          <p:cNvPr id="706" name="Google Shape;705;p49"/>
          <p:cNvSpPr/>
          <p:nvPr/>
        </p:nvSpPr>
        <p:spPr>
          <a:xfrm>
            <a:off x="5233320" y="17640"/>
            <a:ext cx="291960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infox</a:t>
            </a:r>
            <a:endParaRPr lang="fr-FR" sz="5000" b="0" strike="noStrike" spc="-1">
              <a:solidFill>
                <a:srgbClr val="000000"/>
              </a:solidFill>
              <a:latin typeface="Calibri"/>
            </a:endParaRPr>
          </a:p>
        </p:txBody>
      </p:sp>
      <p:sp>
        <p:nvSpPr>
          <p:cNvPr id="707" name="Google Shape;706;p49"/>
          <p:cNvSpPr/>
          <p:nvPr/>
        </p:nvSpPr>
        <p:spPr>
          <a:xfrm>
            <a:off x="4296240" y="1123560"/>
            <a:ext cx="3598920" cy="4568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1" strike="noStrike" spc="-1">
                <a:solidFill>
                  <a:schemeClr val="dk1"/>
                </a:solidFill>
                <a:latin typeface="Calibri"/>
                <a:ea typeface="Calibri"/>
              </a:rPr>
              <a:t>💡 Des outils pour vérifier</a:t>
            </a:r>
            <a:endParaRPr lang="fr-FR" sz="2400" b="0" strike="noStrike" spc="-1">
              <a:solidFill>
                <a:srgbClr val="000000"/>
              </a:solidFill>
              <a:latin typeface="Calibri"/>
            </a:endParaRPr>
          </a:p>
        </p:txBody>
      </p:sp>
      <p:pic>
        <p:nvPicPr>
          <p:cNvPr id="708" name="Google Shape;708;p49"/>
          <p:cNvPicPr/>
          <p:nvPr/>
        </p:nvPicPr>
        <p:blipFill>
          <a:blip r:embed="rId3"/>
          <a:stretch/>
        </p:blipFill>
        <p:spPr>
          <a:xfrm>
            <a:off x="4686480" y="4223520"/>
            <a:ext cx="6933960" cy="1689840"/>
          </a:xfrm>
          <a:prstGeom prst="rect">
            <a:avLst/>
          </a:prstGeom>
          <a:ln w="9525">
            <a:solidFill>
              <a:srgbClr val="004AAD"/>
            </a:solidFill>
            <a:round/>
          </a:ln>
        </p:spPr>
      </p:pic>
      <p:pic>
        <p:nvPicPr>
          <p:cNvPr id="709" name="Image 2"/>
          <p:cNvPicPr/>
          <p:nvPr/>
        </p:nvPicPr>
        <p:blipFill>
          <a:blip r:embed="rId4"/>
          <a:srcRect r="19293"/>
          <a:stretch/>
        </p:blipFill>
        <p:spPr>
          <a:xfrm>
            <a:off x="455760" y="1843920"/>
            <a:ext cx="3413880" cy="1995840"/>
          </a:xfrm>
          <a:prstGeom prst="rect">
            <a:avLst/>
          </a:prstGeom>
          <a:ln w="0">
            <a:solidFill>
              <a:srgbClr val="004AAD"/>
            </a:solid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10" name="Google Shape;713;p50"/>
          <p:cNvCxnSpPr/>
          <p:nvPr/>
        </p:nvCxnSpPr>
        <p:spPr>
          <a:xfrm>
            <a:off x="838080" y="944280"/>
            <a:ext cx="10515960" cy="360"/>
          </a:xfrm>
          <a:prstGeom prst="straightConnector1">
            <a:avLst/>
          </a:prstGeom>
          <a:ln w="76200">
            <a:solidFill>
              <a:srgbClr val="004AAD"/>
            </a:solidFill>
            <a:miter/>
          </a:ln>
        </p:spPr>
      </p:cxnSp>
      <p:sp>
        <p:nvSpPr>
          <p:cNvPr id="711" name="PlaceHolder 1"/>
          <p:cNvSpPr>
            <a:spLocks noGrp="1"/>
          </p:cNvSpPr>
          <p:nvPr>
            <p:ph type="sldNum" idx="246"/>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016AE18D-CD98-4E82-97CC-5090DFD66539}" type="slidenum">
              <a:rPr lang="fr-FR" sz="1200" b="0" strike="noStrike" spc="-1">
                <a:solidFill>
                  <a:srgbClr val="888888"/>
                </a:solidFill>
                <a:latin typeface="Calibri"/>
                <a:ea typeface="Calibri"/>
              </a:rPr>
              <a:t>72</a:t>
            </a:fld>
            <a:endParaRPr lang="fr-FR" sz="1200" b="0" strike="noStrike" spc="-1">
              <a:solidFill>
                <a:srgbClr val="000000"/>
              </a:solidFill>
              <a:latin typeface="Calibri"/>
            </a:endParaRPr>
          </a:p>
        </p:txBody>
      </p:sp>
      <p:sp>
        <p:nvSpPr>
          <p:cNvPr id="712" name="PlaceHolder 2"/>
          <p:cNvSpPr>
            <a:spLocks noGrp="1"/>
          </p:cNvSpPr>
          <p:nvPr>
            <p:ph type="dt" idx="247"/>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336A5832-F202-41AC-B9FB-68A23EEC0998}"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713" name="PlaceHolder 3"/>
          <p:cNvSpPr>
            <a:spLocks noGrp="1"/>
          </p:cNvSpPr>
          <p:nvPr>
            <p:ph type="ftr" idx="248"/>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714" name="Google Shape;717;p50"/>
          <p:cNvPicPr/>
          <p:nvPr/>
        </p:nvPicPr>
        <p:blipFill>
          <a:blip r:embed="rId3"/>
          <a:stretch/>
        </p:blipFill>
        <p:spPr>
          <a:xfrm>
            <a:off x="4180680" y="17640"/>
            <a:ext cx="842760" cy="752040"/>
          </a:xfrm>
          <a:prstGeom prst="rect">
            <a:avLst/>
          </a:prstGeom>
          <a:ln w="0">
            <a:noFill/>
          </a:ln>
        </p:spPr>
      </p:pic>
      <p:sp>
        <p:nvSpPr>
          <p:cNvPr id="715" name="Google Shape;718;p50"/>
          <p:cNvSpPr/>
          <p:nvPr/>
        </p:nvSpPr>
        <p:spPr>
          <a:xfrm>
            <a:off x="5233320" y="17640"/>
            <a:ext cx="359640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infox</a:t>
            </a:r>
            <a:endParaRPr lang="fr-FR" sz="5000" b="0" strike="noStrike" spc="-1">
              <a:solidFill>
                <a:srgbClr val="000000"/>
              </a:solidFill>
              <a:latin typeface="Calibri"/>
            </a:endParaRPr>
          </a:p>
        </p:txBody>
      </p:sp>
      <p:sp>
        <p:nvSpPr>
          <p:cNvPr id="716" name="Google Shape;719;p50"/>
          <p:cNvSpPr/>
          <p:nvPr/>
        </p:nvSpPr>
        <p:spPr>
          <a:xfrm>
            <a:off x="4241160" y="1267560"/>
            <a:ext cx="4142520" cy="4568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1" strike="noStrike" spc="-1">
                <a:solidFill>
                  <a:schemeClr val="dk1"/>
                </a:solidFill>
                <a:latin typeface="Calibri"/>
                <a:ea typeface="Calibri"/>
              </a:rPr>
              <a:t>💡 Quelques sources fiables</a:t>
            </a:r>
            <a:endParaRPr lang="fr-FR" sz="2400" b="0" strike="noStrike" spc="-1">
              <a:solidFill>
                <a:srgbClr val="000000"/>
              </a:solidFill>
              <a:latin typeface="Calibri"/>
            </a:endParaRPr>
          </a:p>
        </p:txBody>
      </p:sp>
      <p:sp>
        <p:nvSpPr>
          <p:cNvPr id="717" name="Google Shape;720;p50"/>
          <p:cNvSpPr/>
          <p:nvPr/>
        </p:nvSpPr>
        <p:spPr>
          <a:xfrm>
            <a:off x="4568400" y="2408040"/>
            <a:ext cx="4114440" cy="22856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2400" b="0" strike="noStrike" spc="-1">
                <a:solidFill>
                  <a:schemeClr val="dk1"/>
                </a:solidFill>
                <a:latin typeface="Calibri"/>
                <a:ea typeface="Calibri"/>
              </a:rPr>
              <a:t>👉 Hugo décrypte</a:t>
            </a: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Le monde des ados</a:t>
            </a: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Salut l’info</a:t>
            </a: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Le CLEMI</a:t>
            </a: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Albert, petit journal illustré</a:t>
            </a:r>
            <a:endParaRPr lang="fr-FR" sz="2400" b="0" strike="noStrike" spc="-1">
              <a:solidFill>
                <a:srgbClr val="000000"/>
              </a:solidFill>
              <a:latin typeface="Calibri"/>
            </a:endParaRPr>
          </a:p>
          <a:p>
            <a:pPr>
              <a:lnSpc>
                <a:spcPct val="100000"/>
              </a:lnSpc>
              <a:tabLst>
                <a:tab pos="0" algn="l"/>
              </a:tabLst>
            </a:pPr>
            <a:r>
              <a:rPr lang="fr-FR" sz="2400" b="0" strike="noStrike" spc="-1">
                <a:solidFill>
                  <a:schemeClr val="dk1"/>
                </a:solidFill>
                <a:latin typeface="Calibri"/>
                <a:ea typeface="Calibri"/>
              </a:rPr>
              <a:t>👉 What the fake</a:t>
            </a:r>
            <a:endParaRPr lang="fr-FR" sz="2400" b="0" strike="noStrike" spc="-1">
              <a:solidFill>
                <a:srgbClr val="000000"/>
              </a:solidFill>
              <a:latin typeface="Calibri"/>
            </a:endParaRPr>
          </a:p>
        </p:txBody>
      </p:sp>
      <p:pic>
        <p:nvPicPr>
          <p:cNvPr id="718" name="Google Shape;721;p50"/>
          <p:cNvPicPr/>
          <p:nvPr/>
        </p:nvPicPr>
        <p:blipFill>
          <a:blip r:embed="rId4"/>
          <a:stretch/>
        </p:blipFill>
        <p:spPr>
          <a:xfrm>
            <a:off x="1628640" y="5023440"/>
            <a:ext cx="4819320" cy="1176480"/>
          </a:xfrm>
          <a:prstGeom prst="rect">
            <a:avLst/>
          </a:prstGeom>
          <a:ln w="0">
            <a:noFill/>
          </a:ln>
        </p:spPr>
      </p:pic>
      <p:pic>
        <p:nvPicPr>
          <p:cNvPr id="719" name="Google Shape;722;p50"/>
          <p:cNvPicPr/>
          <p:nvPr/>
        </p:nvPicPr>
        <p:blipFill>
          <a:blip r:embed="rId5"/>
          <a:stretch/>
        </p:blipFill>
        <p:spPr>
          <a:xfrm>
            <a:off x="7272000" y="1637280"/>
            <a:ext cx="4376880" cy="880920"/>
          </a:xfrm>
          <a:prstGeom prst="rect">
            <a:avLst/>
          </a:prstGeom>
          <a:ln w="0">
            <a:noFill/>
          </a:ln>
        </p:spPr>
      </p:pic>
      <p:pic>
        <p:nvPicPr>
          <p:cNvPr id="720" name="Google Shape;723;p50"/>
          <p:cNvPicPr/>
          <p:nvPr/>
        </p:nvPicPr>
        <p:blipFill>
          <a:blip r:embed="rId6"/>
          <a:stretch/>
        </p:blipFill>
        <p:spPr>
          <a:xfrm>
            <a:off x="169920" y="1698840"/>
            <a:ext cx="3724200" cy="858960"/>
          </a:xfrm>
          <a:prstGeom prst="rect">
            <a:avLst/>
          </a:prstGeom>
          <a:ln w="0">
            <a:noFill/>
          </a:ln>
        </p:spPr>
      </p:pic>
      <p:pic>
        <p:nvPicPr>
          <p:cNvPr id="721" name="Google Shape;724;p50"/>
          <p:cNvPicPr/>
          <p:nvPr/>
        </p:nvPicPr>
        <p:blipFill>
          <a:blip r:embed="rId7"/>
          <a:stretch/>
        </p:blipFill>
        <p:spPr>
          <a:xfrm>
            <a:off x="8830080" y="3429000"/>
            <a:ext cx="2671560" cy="1695240"/>
          </a:xfrm>
          <a:prstGeom prst="rect">
            <a:avLst/>
          </a:prstGeom>
          <a:ln w="0">
            <a:noFill/>
          </a:ln>
        </p:spPr>
      </p:pic>
      <p:pic>
        <p:nvPicPr>
          <p:cNvPr id="722" name="Google Shape;725;p50"/>
          <p:cNvPicPr/>
          <p:nvPr/>
        </p:nvPicPr>
        <p:blipFill>
          <a:blip r:embed="rId8"/>
          <a:stretch/>
        </p:blipFill>
        <p:spPr>
          <a:xfrm>
            <a:off x="1161720" y="3234960"/>
            <a:ext cx="2419200" cy="1142640"/>
          </a:xfrm>
          <a:prstGeom prst="rect">
            <a:avLst/>
          </a:prstGeom>
          <a:ln w="0">
            <a:noFill/>
          </a:ln>
        </p:spPr>
      </p:pic>
      <p:pic>
        <p:nvPicPr>
          <p:cNvPr id="723" name="Google Shape;726;p50"/>
          <p:cNvPicPr/>
          <p:nvPr/>
        </p:nvPicPr>
        <p:blipFill>
          <a:blip r:embed="rId9"/>
          <a:stretch/>
        </p:blipFill>
        <p:spPr>
          <a:xfrm>
            <a:off x="7116840" y="5155920"/>
            <a:ext cx="1266480" cy="1199880"/>
          </a:xfrm>
          <a:prstGeom prst="rect">
            <a:avLst/>
          </a:prstGeom>
          <a:ln w="0">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 name="PlaceHolder 1"/>
          <p:cNvSpPr>
            <a:spLocks noGrp="1"/>
          </p:cNvSpPr>
          <p:nvPr>
            <p:ph type="sldNum" idx="249"/>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2A0805D1-46DF-45A3-B9B0-EB1B7A587D63}" type="slidenum">
              <a:rPr lang="fr-FR" sz="1200" b="0" strike="noStrike" spc="-1">
                <a:solidFill>
                  <a:srgbClr val="888888"/>
                </a:solidFill>
                <a:latin typeface="Calibri"/>
                <a:ea typeface="Calibri"/>
              </a:rPr>
              <a:t>73</a:t>
            </a:fld>
            <a:endParaRPr lang="fr-FR" sz="1200" b="0" strike="noStrike" spc="-1">
              <a:solidFill>
                <a:srgbClr val="000000"/>
              </a:solidFill>
              <a:latin typeface="Calibri"/>
            </a:endParaRPr>
          </a:p>
        </p:txBody>
      </p:sp>
      <p:sp>
        <p:nvSpPr>
          <p:cNvPr id="725" name="PlaceHolder 2"/>
          <p:cNvSpPr>
            <a:spLocks noGrp="1"/>
          </p:cNvSpPr>
          <p:nvPr>
            <p:ph type="dt" idx="250"/>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18F5AB09-F71D-4BED-93BF-B368A38EBA24}"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726" name="PlaceHolder 3"/>
          <p:cNvSpPr>
            <a:spLocks noGrp="1"/>
          </p:cNvSpPr>
          <p:nvPr>
            <p:ph type="ftr" idx="251"/>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
        <p:nvSpPr>
          <p:cNvPr id="727" name="Google Shape;734;p51"/>
          <p:cNvSpPr/>
          <p:nvPr/>
        </p:nvSpPr>
        <p:spPr>
          <a:xfrm>
            <a:off x="4185000" y="2518920"/>
            <a:ext cx="4856760" cy="1455840"/>
          </a:xfrm>
          <a:prstGeom prst="rect">
            <a:avLst/>
          </a:prstGeom>
          <a:solidFill>
            <a:srgbClr val="004AAD"/>
          </a:solidFill>
          <a:ln w="0">
            <a:noFill/>
          </a:ln>
        </p:spPr>
        <p:style>
          <a:lnRef idx="0">
            <a:scrgbClr r="0" g="0" b="0"/>
          </a:lnRef>
          <a:fillRef idx="0">
            <a:scrgbClr r="0" g="0" b="0"/>
          </a:fillRef>
          <a:effectRef idx="0">
            <a:scrgbClr r="0" g="0" b="0"/>
          </a:effectRef>
          <a:fontRef idx="minor"/>
        </p:style>
        <p:txBody>
          <a:bodyPr anchor="ctr">
            <a:noAutofit/>
          </a:bodyPr>
          <a:lstStyle/>
          <a:p>
            <a:pPr algn="ctr">
              <a:lnSpc>
                <a:spcPct val="90000"/>
              </a:lnSpc>
              <a:tabLst>
                <a:tab pos="0" algn="l"/>
              </a:tabLst>
            </a:pPr>
            <a:r>
              <a:rPr lang="fr-FR" sz="5000" b="0" strike="noStrike" spc="-1">
                <a:solidFill>
                  <a:schemeClr val="lt1"/>
                </a:solidFill>
                <a:latin typeface="Courgette"/>
                <a:ea typeface="Courgette"/>
              </a:rPr>
              <a:t>Les contenus inadaptés</a:t>
            </a:r>
            <a:endParaRPr lang="fr-FR" sz="5000" b="0" strike="noStrike" spc="-1">
              <a:solidFill>
                <a:srgbClr val="000000"/>
              </a:solidFill>
              <a:latin typeface="Calibri"/>
            </a:endParaRPr>
          </a:p>
        </p:txBody>
      </p:sp>
      <p:pic>
        <p:nvPicPr>
          <p:cNvPr id="728" name="Google Shape;735;p51"/>
          <p:cNvPicPr/>
          <p:nvPr/>
        </p:nvPicPr>
        <p:blipFill>
          <a:blip r:embed="rId2"/>
          <a:stretch/>
        </p:blipFill>
        <p:spPr>
          <a:xfrm>
            <a:off x="2332080" y="2503080"/>
            <a:ext cx="1580040" cy="1455840"/>
          </a:xfrm>
          <a:prstGeom prst="rect">
            <a:avLst/>
          </a:prstGeom>
          <a:ln w="0">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29" name="Google Shape;760;p53"/>
          <p:cNvCxnSpPr/>
          <p:nvPr/>
        </p:nvCxnSpPr>
        <p:spPr>
          <a:xfrm>
            <a:off x="838080" y="1172520"/>
            <a:ext cx="10515960" cy="360"/>
          </a:xfrm>
          <a:prstGeom prst="straightConnector1">
            <a:avLst/>
          </a:prstGeom>
          <a:ln w="76200">
            <a:solidFill>
              <a:srgbClr val="004AAD"/>
            </a:solidFill>
            <a:miter/>
          </a:ln>
        </p:spPr>
      </p:cxnSp>
      <p:sp>
        <p:nvSpPr>
          <p:cNvPr id="730" name="PlaceHolder 1"/>
          <p:cNvSpPr>
            <a:spLocks noGrp="1"/>
          </p:cNvSpPr>
          <p:nvPr>
            <p:ph type="sldNum" idx="252"/>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EA6D6B16-5079-4983-97AE-9385610566C4}" type="slidenum">
              <a:rPr lang="fr-FR" sz="1200" b="0" strike="noStrike" spc="-1">
                <a:solidFill>
                  <a:srgbClr val="888888"/>
                </a:solidFill>
                <a:latin typeface="Calibri"/>
                <a:ea typeface="Calibri"/>
              </a:rPr>
              <a:t>74</a:t>
            </a:fld>
            <a:endParaRPr lang="fr-FR" sz="1200" b="0" strike="noStrike" spc="-1">
              <a:solidFill>
                <a:srgbClr val="000000"/>
              </a:solidFill>
              <a:latin typeface="Calibri"/>
            </a:endParaRPr>
          </a:p>
        </p:txBody>
      </p:sp>
      <p:sp>
        <p:nvSpPr>
          <p:cNvPr id="731" name="PlaceHolder 2"/>
          <p:cNvSpPr>
            <a:spLocks noGrp="1"/>
          </p:cNvSpPr>
          <p:nvPr>
            <p:ph type="dt" idx="253"/>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8C729EA9-B624-416B-B900-0DE8C4A5D38B}"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732" name="PlaceHolder 3"/>
          <p:cNvSpPr>
            <a:spLocks noGrp="1"/>
          </p:cNvSpPr>
          <p:nvPr>
            <p:ph type="ftr" idx="254"/>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733" name="Google Shape;764;p53"/>
          <p:cNvPicPr/>
          <p:nvPr/>
        </p:nvPicPr>
        <p:blipFill>
          <a:blip r:embed="rId3"/>
          <a:stretch/>
        </p:blipFill>
        <p:spPr>
          <a:xfrm>
            <a:off x="3213000" y="230040"/>
            <a:ext cx="847440" cy="780840"/>
          </a:xfrm>
          <a:prstGeom prst="rect">
            <a:avLst/>
          </a:prstGeom>
          <a:ln w="0">
            <a:noFill/>
          </a:ln>
        </p:spPr>
      </p:pic>
      <p:sp>
        <p:nvSpPr>
          <p:cNvPr id="734" name="Google Shape;765;p53"/>
          <p:cNvSpPr/>
          <p:nvPr/>
        </p:nvSpPr>
        <p:spPr>
          <a:xfrm>
            <a:off x="4304160" y="23184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contenus inadaptés</a:t>
            </a:r>
            <a:endParaRPr lang="fr-FR" sz="5000" b="0" strike="noStrike" spc="-1">
              <a:solidFill>
                <a:srgbClr val="000000"/>
              </a:solidFill>
              <a:latin typeface="Calibri"/>
            </a:endParaRPr>
          </a:p>
        </p:txBody>
      </p:sp>
      <p:sp>
        <p:nvSpPr>
          <p:cNvPr id="735" name="Google Shape;766;p53"/>
          <p:cNvSpPr/>
          <p:nvPr/>
        </p:nvSpPr>
        <p:spPr>
          <a:xfrm>
            <a:off x="3445560" y="2644200"/>
            <a:ext cx="5015520" cy="20422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 Des outils et ressources pour vous aider à accompagner vos enfants sereinement</a:t>
            </a:r>
            <a:endParaRPr lang="fr-FR" sz="3200" b="0" strike="noStrike" spc="-1">
              <a:solidFill>
                <a:srgbClr val="000000"/>
              </a:solidFill>
              <a:latin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36" name="Google Shape;740;p52"/>
          <p:cNvCxnSpPr/>
          <p:nvPr/>
        </p:nvCxnSpPr>
        <p:spPr>
          <a:xfrm>
            <a:off x="838080" y="1074240"/>
            <a:ext cx="10515960" cy="360"/>
          </a:xfrm>
          <a:prstGeom prst="straightConnector1">
            <a:avLst/>
          </a:prstGeom>
          <a:ln w="76200">
            <a:solidFill>
              <a:srgbClr val="004AAD"/>
            </a:solidFill>
            <a:miter/>
          </a:ln>
        </p:spPr>
      </p:cxnSp>
      <p:sp>
        <p:nvSpPr>
          <p:cNvPr id="737" name="PlaceHolder 1"/>
          <p:cNvSpPr>
            <a:spLocks noGrp="1"/>
          </p:cNvSpPr>
          <p:nvPr>
            <p:ph type="sldNum" idx="255"/>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461CA7D9-05BE-4479-8626-783C4F875CD8}" type="slidenum">
              <a:rPr lang="fr-FR" sz="1200" b="0" strike="noStrike" spc="-1">
                <a:solidFill>
                  <a:srgbClr val="888888"/>
                </a:solidFill>
                <a:latin typeface="Calibri"/>
                <a:ea typeface="Calibri"/>
              </a:rPr>
              <a:t>75</a:t>
            </a:fld>
            <a:endParaRPr lang="fr-FR" sz="1200" b="0" strike="noStrike" spc="-1">
              <a:solidFill>
                <a:srgbClr val="000000"/>
              </a:solidFill>
              <a:latin typeface="Calibri"/>
            </a:endParaRPr>
          </a:p>
        </p:txBody>
      </p:sp>
      <p:sp>
        <p:nvSpPr>
          <p:cNvPr id="738" name="PlaceHolder 2"/>
          <p:cNvSpPr>
            <a:spLocks noGrp="1"/>
          </p:cNvSpPr>
          <p:nvPr>
            <p:ph type="dt" idx="256"/>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B3D6316F-528A-4725-A07E-FFFE139A6F2F}"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739" name="PlaceHolder 3"/>
          <p:cNvSpPr>
            <a:spLocks noGrp="1"/>
          </p:cNvSpPr>
          <p:nvPr>
            <p:ph type="ftr" idx="257"/>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740" name="Google Shape;744;p52"/>
          <p:cNvPicPr/>
          <p:nvPr/>
        </p:nvPicPr>
        <p:blipFill>
          <a:blip r:embed="rId3"/>
          <a:stretch/>
        </p:blipFill>
        <p:spPr>
          <a:xfrm>
            <a:off x="3149640" y="234000"/>
            <a:ext cx="847440" cy="780840"/>
          </a:xfrm>
          <a:prstGeom prst="rect">
            <a:avLst/>
          </a:prstGeom>
          <a:ln w="0">
            <a:noFill/>
          </a:ln>
        </p:spPr>
      </p:pic>
      <p:sp>
        <p:nvSpPr>
          <p:cNvPr id="741" name="Google Shape;745;p52"/>
          <p:cNvSpPr/>
          <p:nvPr/>
        </p:nvSpPr>
        <p:spPr>
          <a:xfrm>
            <a:off x="4240440" y="23616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contenus inadaptés</a:t>
            </a:r>
            <a:endParaRPr lang="fr-FR" sz="5000" b="0" strike="noStrike" spc="-1">
              <a:solidFill>
                <a:srgbClr val="000000"/>
              </a:solidFill>
              <a:latin typeface="Calibri"/>
            </a:endParaRPr>
          </a:p>
        </p:txBody>
      </p:sp>
      <p:grpSp>
        <p:nvGrpSpPr>
          <p:cNvPr id="742" name="Google Shape;746;p52"/>
          <p:cNvGrpSpPr/>
          <p:nvPr/>
        </p:nvGrpSpPr>
        <p:grpSpPr>
          <a:xfrm>
            <a:off x="3294720" y="2188440"/>
            <a:ext cx="5026680" cy="2480760"/>
            <a:chOff x="3294720" y="2188440"/>
            <a:chExt cx="5026680" cy="2480760"/>
          </a:xfrm>
        </p:grpSpPr>
        <p:sp>
          <p:nvSpPr>
            <p:cNvPr id="743" name="Google Shape;747;p52"/>
            <p:cNvSpPr/>
            <p:nvPr/>
          </p:nvSpPr>
          <p:spPr>
            <a:xfrm>
              <a:off x="3294720" y="3030840"/>
              <a:ext cx="1758600" cy="10054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6000" b="1" strike="noStrike" spc="-1">
                  <a:solidFill>
                    <a:schemeClr val="dk1"/>
                  </a:solidFill>
                  <a:latin typeface="Calibri"/>
                  <a:ea typeface="Calibri"/>
                </a:rPr>
                <a:t>Les</a:t>
              </a:r>
              <a:endParaRPr lang="fr-FR" sz="6000" b="0" strike="noStrike" spc="-1">
                <a:solidFill>
                  <a:srgbClr val="000000"/>
                </a:solidFill>
                <a:latin typeface="Calibri"/>
              </a:endParaRPr>
            </a:p>
          </p:txBody>
        </p:sp>
        <p:grpSp>
          <p:nvGrpSpPr>
            <p:cNvPr id="744" name="Google Shape;748;p52"/>
            <p:cNvGrpSpPr/>
            <p:nvPr/>
          </p:nvGrpSpPr>
          <p:grpSpPr>
            <a:xfrm>
              <a:off x="4998240" y="2188440"/>
              <a:ext cx="3323160" cy="2480760"/>
              <a:chOff x="4998240" y="2188440"/>
              <a:chExt cx="3323160" cy="2480760"/>
            </a:xfrm>
          </p:grpSpPr>
          <p:pic>
            <p:nvPicPr>
              <p:cNvPr id="745" name="Google Shape;749;p52"/>
              <p:cNvPicPr/>
              <p:nvPr/>
            </p:nvPicPr>
            <p:blipFill>
              <a:blip r:embed="rId4"/>
              <a:srcRect b="9766"/>
              <a:stretch/>
            </p:blipFill>
            <p:spPr>
              <a:xfrm>
                <a:off x="4998240" y="2482920"/>
                <a:ext cx="880560" cy="1986480"/>
              </a:xfrm>
              <a:prstGeom prst="rect">
                <a:avLst/>
              </a:prstGeom>
              <a:ln w="0">
                <a:noFill/>
              </a:ln>
            </p:spPr>
          </p:pic>
          <p:pic>
            <p:nvPicPr>
              <p:cNvPr id="746" name="Google Shape;750;p52"/>
              <p:cNvPicPr/>
              <p:nvPr/>
            </p:nvPicPr>
            <p:blipFill>
              <a:blip r:embed="rId5"/>
              <a:stretch/>
            </p:blipFill>
            <p:spPr>
              <a:xfrm>
                <a:off x="5889960" y="2655720"/>
                <a:ext cx="853920" cy="1798200"/>
              </a:xfrm>
              <a:prstGeom prst="rect">
                <a:avLst/>
              </a:prstGeom>
              <a:ln w="0">
                <a:noFill/>
              </a:ln>
            </p:spPr>
          </p:pic>
          <p:pic>
            <p:nvPicPr>
              <p:cNvPr id="747" name="Google Shape;751;p52"/>
              <p:cNvPicPr/>
              <p:nvPr/>
            </p:nvPicPr>
            <p:blipFill>
              <a:blip r:embed="rId6"/>
              <a:srcRect l="13301"/>
              <a:stretch/>
            </p:blipFill>
            <p:spPr>
              <a:xfrm>
                <a:off x="6703560" y="2440800"/>
                <a:ext cx="1039680" cy="2228400"/>
              </a:xfrm>
              <a:prstGeom prst="rect">
                <a:avLst/>
              </a:prstGeom>
              <a:ln w="0">
                <a:noFill/>
              </a:ln>
            </p:spPr>
          </p:pic>
          <p:pic>
            <p:nvPicPr>
              <p:cNvPr id="748" name="Google Shape;752;p52"/>
              <p:cNvPicPr/>
              <p:nvPr/>
            </p:nvPicPr>
            <p:blipFill>
              <a:blip r:embed="rId7"/>
              <a:srcRect l="31870" r="6617"/>
              <a:stretch/>
            </p:blipFill>
            <p:spPr>
              <a:xfrm>
                <a:off x="7798320" y="2188440"/>
                <a:ext cx="523080" cy="2280600"/>
              </a:xfrm>
              <a:prstGeom prst="rect">
                <a:avLst/>
              </a:prstGeom>
              <a:ln w="0">
                <a:noFill/>
              </a:ln>
            </p:spPr>
          </p:pic>
        </p:grpSp>
      </p:grpSp>
      <p:pic>
        <p:nvPicPr>
          <p:cNvPr id="749" name="Google Shape;753;p52"/>
          <p:cNvPicPr/>
          <p:nvPr/>
        </p:nvPicPr>
        <p:blipFill>
          <a:blip r:embed="rId8"/>
          <a:stretch/>
        </p:blipFill>
        <p:spPr>
          <a:xfrm>
            <a:off x="1498680" y="1794600"/>
            <a:ext cx="914040" cy="4029120"/>
          </a:xfrm>
          <a:prstGeom prst="rect">
            <a:avLst/>
          </a:prstGeom>
          <a:ln w="0">
            <a:noFill/>
          </a:ln>
        </p:spPr>
      </p:pic>
      <p:pic>
        <p:nvPicPr>
          <p:cNvPr id="750" name="Google Shape;754;p52"/>
          <p:cNvPicPr/>
          <p:nvPr/>
        </p:nvPicPr>
        <p:blipFill>
          <a:blip r:embed="rId9"/>
          <a:stretch/>
        </p:blipFill>
        <p:spPr>
          <a:xfrm>
            <a:off x="10148760" y="0"/>
            <a:ext cx="1409040" cy="6857640"/>
          </a:xfrm>
          <a:prstGeom prst="rect">
            <a:avLst/>
          </a:prstGeom>
          <a:ln w="0">
            <a:noFill/>
          </a:ln>
        </p:spPr>
      </p:pic>
      <p:pic>
        <p:nvPicPr>
          <p:cNvPr id="751" name="Google Shape;755;p52"/>
          <p:cNvPicPr/>
          <p:nvPr/>
        </p:nvPicPr>
        <p:blipFill>
          <a:blip r:embed="rId10"/>
          <a:stretch/>
        </p:blipFill>
        <p:spPr>
          <a:xfrm>
            <a:off x="10175400" y="4775760"/>
            <a:ext cx="569520" cy="520920"/>
          </a:xfrm>
          <a:prstGeom prst="rect">
            <a:avLst/>
          </a:prstGeom>
          <a:ln w="0">
            <a:noFill/>
          </a:ln>
        </p:spPr>
      </p:pic>
      <p:sp>
        <p:nvSpPr>
          <p:cNvPr id="752" name="Google Shape;766;p53"/>
          <p:cNvSpPr/>
          <p:nvPr/>
        </p:nvSpPr>
        <p:spPr>
          <a:xfrm>
            <a:off x="3003120" y="4986720"/>
            <a:ext cx="3630600" cy="1005840"/>
          </a:xfrm>
          <a:prstGeom prst="rect">
            <a:avLst/>
          </a:prstGeom>
          <a:noFill/>
          <a:ln w="0">
            <a:solidFill>
              <a:srgbClr val="004AAD"/>
            </a:solid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2000" b="1" strike="noStrike" spc="-1">
                <a:solidFill>
                  <a:schemeClr val="dk1"/>
                </a:solidFill>
                <a:latin typeface="Calibri"/>
                <a:ea typeface="Calibri"/>
              </a:rPr>
              <a:t>💡 Pour savoir si le contenu du jeu ou du film est adapté à votre enfant</a:t>
            </a:r>
            <a:endParaRPr lang="fr-FR" sz="2000" b="0" strike="noStrike" spc="-1">
              <a:solidFill>
                <a:srgbClr val="000000"/>
              </a:solidFill>
              <a:latin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53" name="Google Shape;760;p53"/>
          <p:cNvCxnSpPr/>
          <p:nvPr/>
        </p:nvCxnSpPr>
        <p:spPr>
          <a:xfrm>
            <a:off x="838080" y="1172520"/>
            <a:ext cx="10515960" cy="360"/>
          </a:xfrm>
          <a:prstGeom prst="straightConnector1">
            <a:avLst/>
          </a:prstGeom>
          <a:ln w="76200">
            <a:solidFill>
              <a:srgbClr val="004AAD"/>
            </a:solidFill>
            <a:miter/>
          </a:ln>
        </p:spPr>
      </p:cxnSp>
      <p:sp>
        <p:nvSpPr>
          <p:cNvPr id="754" name="PlaceHolder 1"/>
          <p:cNvSpPr>
            <a:spLocks noGrp="1"/>
          </p:cNvSpPr>
          <p:nvPr>
            <p:ph type="sldNum" idx="258"/>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2C13550F-BDD8-414F-A588-838610C0106F}" type="slidenum">
              <a:rPr lang="fr-FR" sz="1200" b="0" strike="noStrike" spc="-1">
                <a:solidFill>
                  <a:srgbClr val="888888"/>
                </a:solidFill>
                <a:latin typeface="Calibri"/>
                <a:ea typeface="Calibri"/>
              </a:rPr>
              <a:t>76</a:t>
            </a:fld>
            <a:endParaRPr lang="fr-FR" sz="1200" b="0" strike="noStrike" spc="-1">
              <a:solidFill>
                <a:srgbClr val="000000"/>
              </a:solidFill>
              <a:latin typeface="Calibri"/>
            </a:endParaRPr>
          </a:p>
        </p:txBody>
      </p:sp>
      <p:sp>
        <p:nvSpPr>
          <p:cNvPr id="755" name="PlaceHolder 2"/>
          <p:cNvSpPr>
            <a:spLocks noGrp="1"/>
          </p:cNvSpPr>
          <p:nvPr>
            <p:ph type="dt" idx="259"/>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A7E2C916-B0CD-40C9-9FD3-C9B1713B744A}"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756" name="PlaceHolder 3"/>
          <p:cNvSpPr>
            <a:spLocks noGrp="1"/>
          </p:cNvSpPr>
          <p:nvPr>
            <p:ph type="ftr" idx="260"/>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757" name="Google Shape;764;p53"/>
          <p:cNvPicPr/>
          <p:nvPr/>
        </p:nvPicPr>
        <p:blipFill>
          <a:blip r:embed="rId3"/>
          <a:stretch/>
        </p:blipFill>
        <p:spPr>
          <a:xfrm>
            <a:off x="3213000" y="230040"/>
            <a:ext cx="847440" cy="780840"/>
          </a:xfrm>
          <a:prstGeom prst="rect">
            <a:avLst/>
          </a:prstGeom>
          <a:ln w="0">
            <a:noFill/>
          </a:ln>
        </p:spPr>
      </p:pic>
      <p:sp>
        <p:nvSpPr>
          <p:cNvPr id="758" name="Google Shape;765;p53"/>
          <p:cNvSpPr/>
          <p:nvPr/>
        </p:nvSpPr>
        <p:spPr>
          <a:xfrm>
            <a:off x="4304160" y="23184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contenus inadaptés</a:t>
            </a:r>
            <a:endParaRPr lang="fr-FR" sz="5000" b="0" strike="noStrike" spc="-1">
              <a:solidFill>
                <a:srgbClr val="000000"/>
              </a:solidFill>
              <a:latin typeface="Calibri"/>
            </a:endParaRPr>
          </a:p>
        </p:txBody>
      </p:sp>
      <p:sp>
        <p:nvSpPr>
          <p:cNvPr id="759" name="Google Shape;766;p53"/>
          <p:cNvSpPr/>
          <p:nvPr/>
        </p:nvSpPr>
        <p:spPr>
          <a:xfrm>
            <a:off x="3594960" y="1951920"/>
            <a:ext cx="5015520" cy="10666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 Pour regarder des vidéos sans contenu inadapté</a:t>
            </a:r>
            <a:endParaRPr lang="fr-FR" sz="3200" b="0" strike="noStrike" spc="-1">
              <a:solidFill>
                <a:srgbClr val="000000"/>
              </a:solidFill>
              <a:latin typeface="Calibri"/>
            </a:endParaRPr>
          </a:p>
        </p:txBody>
      </p:sp>
      <p:pic>
        <p:nvPicPr>
          <p:cNvPr id="760" name="Google Shape;767;p53"/>
          <p:cNvPicPr/>
          <p:nvPr/>
        </p:nvPicPr>
        <p:blipFill>
          <a:blip r:embed="rId4"/>
          <a:stretch/>
        </p:blipFill>
        <p:spPr>
          <a:xfrm>
            <a:off x="1603440" y="3626640"/>
            <a:ext cx="8998560" cy="1588680"/>
          </a:xfrm>
          <a:prstGeom prst="rect">
            <a:avLst/>
          </a:prstGeom>
          <a:ln w="0">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61" name="Google Shape;772;p54"/>
          <p:cNvCxnSpPr/>
          <p:nvPr/>
        </p:nvCxnSpPr>
        <p:spPr>
          <a:xfrm>
            <a:off x="838080" y="1096920"/>
            <a:ext cx="10515960" cy="360"/>
          </a:xfrm>
          <a:prstGeom prst="straightConnector1">
            <a:avLst/>
          </a:prstGeom>
          <a:ln w="76200">
            <a:solidFill>
              <a:srgbClr val="004AAD"/>
            </a:solidFill>
            <a:miter/>
          </a:ln>
        </p:spPr>
      </p:cxnSp>
      <p:sp>
        <p:nvSpPr>
          <p:cNvPr id="762" name="PlaceHolder 1"/>
          <p:cNvSpPr>
            <a:spLocks noGrp="1"/>
          </p:cNvSpPr>
          <p:nvPr>
            <p:ph type="sldNum" idx="261"/>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907C4278-84D4-4152-99F0-F3CBE55BD28A}" type="slidenum">
              <a:rPr lang="fr-FR" sz="1200" b="0" strike="noStrike" spc="-1">
                <a:solidFill>
                  <a:srgbClr val="888888"/>
                </a:solidFill>
                <a:latin typeface="Calibri"/>
                <a:ea typeface="Calibri"/>
              </a:rPr>
              <a:t>77</a:t>
            </a:fld>
            <a:endParaRPr lang="fr-FR" sz="1200" b="0" strike="noStrike" spc="-1">
              <a:solidFill>
                <a:srgbClr val="000000"/>
              </a:solidFill>
              <a:latin typeface="Calibri"/>
            </a:endParaRPr>
          </a:p>
        </p:txBody>
      </p:sp>
      <p:sp>
        <p:nvSpPr>
          <p:cNvPr id="763" name="PlaceHolder 2"/>
          <p:cNvSpPr>
            <a:spLocks noGrp="1"/>
          </p:cNvSpPr>
          <p:nvPr>
            <p:ph type="dt" idx="262"/>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6CBB4427-73AE-40D6-B5D2-881A7ADDCF82}"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764" name="PlaceHolder 3"/>
          <p:cNvSpPr>
            <a:spLocks noGrp="1"/>
          </p:cNvSpPr>
          <p:nvPr>
            <p:ph type="ftr" idx="263"/>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765" name="Google Shape;776;p54"/>
          <p:cNvPicPr/>
          <p:nvPr/>
        </p:nvPicPr>
        <p:blipFill>
          <a:blip r:embed="rId3"/>
          <a:stretch/>
        </p:blipFill>
        <p:spPr>
          <a:xfrm>
            <a:off x="3162240" y="136440"/>
            <a:ext cx="847440" cy="780840"/>
          </a:xfrm>
          <a:prstGeom prst="rect">
            <a:avLst/>
          </a:prstGeom>
          <a:ln w="0">
            <a:noFill/>
          </a:ln>
        </p:spPr>
      </p:pic>
      <p:sp>
        <p:nvSpPr>
          <p:cNvPr id="766" name="Google Shape;777;p54"/>
          <p:cNvSpPr/>
          <p:nvPr/>
        </p:nvSpPr>
        <p:spPr>
          <a:xfrm>
            <a:off x="4253400" y="13860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contenus inadaptés</a:t>
            </a:r>
            <a:endParaRPr lang="fr-FR" sz="5000" b="0" strike="noStrike" spc="-1">
              <a:solidFill>
                <a:srgbClr val="000000"/>
              </a:solidFill>
              <a:latin typeface="Calibri"/>
            </a:endParaRPr>
          </a:p>
        </p:txBody>
      </p:sp>
      <p:pic>
        <p:nvPicPr>
          <p:cNvPr id="767" name="Google Shape;778;p54"/>
          <p:cNvPicPr/>
          <p:nvPr/>
        </p:nvPicPr>
        <p:blipFill>
          <a:blip r:embed="rId4"/>
          <a:stretch/>
        </p:blipFill>
        <p:spPr>
          <a:xfrm>
            <a:off x="4944600" y="3309840"/>
            <a:ext cx="2050920" cy="1943280"/>
          </a:xfrm>
          <a:prstGeom prst="rect">
            <a:avLst/>
          </a:prstGeom>
          <a:ln w="0">
            <a:noFill/>
          </a:ln>
        </p:spPr>
      </p:pic>
      <p:sp>
        <p:nvSpPr>
          <p:cNvPr id="768" name="Google Shape;779;p54"/>
          <p:cNvSpPr/>
          <p:nvPr/>
        </p:nvSpPr>
        <p:spPr>
          <a:xfrm>
            <a:off x="3594960" y="1714320"/>
            <a:ext cx="5015520" cy="10666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 Pour faire une recherche en toute sécurité</a:t>
            </a:r>
            <a:endParaRPr lang="fr-FR" sz="3200" b="0" strike="noStrike" spc="-1">
              <a:solidFill>
                <a:srgbClr val="000000"/>
              </a:solidFill>
              <a:latin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69" name="Google Shape;784;p55"/>
          <p:cNvCxnSpPr/>
          <p:nvPr/>
        </p:nvCxnSpPr>
        <p:spPr>
          <a:xfrm>
            <a:off x="838080" y="836280"/>
            <a:ext cx="10515960" cy="360"/>
          </a:xfrm>
          <a:prstGeom prst="straightConnector1">
            <a:avLst/>
          </a:prstGeom>
          <a:ln w="76200">
            <a:solidFill>
              <a:srgbClr val="004AAD"/>
            </a:solidFill>
            <a:miter/>
          </a:ln>
        </p:spPr>
      </p:cxnSp>
      <p:sp>
        <p:nvSpPr>
          <p:cNvPr id="770" name="PlaceHolder 1"/>
          <p:cNvSpPr>
            <a:spLocks noGrp="1"/>
          </p:cNvSpPr>
          <p:nvPr>
            <p:ph type="sldNum" idx="264"/>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A8B57211-DF51-4390-8E03-66F5450E0C0F}" type="slidenum">
              <a:rPr lang="fr-FR" sz="1200" b="0" strike="noStrike" spc="-1">
                <a:solidFill>
                  <a:srgbClr val="888888"/>
                </a:solidFill>
                <a:latin typeface="Calibri"/>
                <a:ea typeface="Calibri"/>
              </a:rPr>
              <a:t>78</a:t>
            </a:fld>
            <a:endParaRPr lang="fr-FR" sz="1200" b="0" strike="noStrike" spc="-1">
              <a:solidFill>
                <a:srgbClr val="000000"/>
              </a:solidFill>
              <a:latin typeface="Calibri"/>
            </a:endParaRPr>
          </a:p>
        </p:txBody>
      </p:sp>
      <p:sp>
        <p:nvSpPr>
          <p:cNvPr id="771" name="PlaceHolder 2"/>
          <p:cNvSpPr>
            <a:spLocks noGrp="1"/>
          </p:cNvSpPr>
          <p:nvPr>
            <p:ph type="dt" idx="265"/>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07437794-F185-4D59-93EB-6D8F980A1998}"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772" name="PlaceHolder 3"/>
          <p:cNvSpPr>
            <a:spLocks noGrp="1"/>
          </p:cNvSpPr>
          <p:nvPr>
            <p:ph type="ftr" idx="266"/>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773" name="Google Shape;788;p55"/>
          <p:cNvPicPr/>
          <p:nvPr/>
        </p:nvPicPr>
        <p:blipFill>
          <a:blip r:embed="rId3"/>
          <a:stretch/>
        </p:blipFill>
        <p:spPr>
          <a:xfrm>
            <a:off x="3174840" y="9360"/>
            <a:ext cx="847440" cy="780840"/>
          </a:xfrm>
          <a:prstGeom prst="rect">
            <a:avLst/>
          </a:prstGeom>
          <a:ln w="0">
            <a:noFill/>
          </a:ln>
        </p:spPr>
      </p:pic>
      <p:sp>
        <p:nvSpPr>
          <p:cNvPr id="774" name="Google Shape;789;p55"/>
          <p:cNvSpPr/>
          <p:nvPr/>
        </p:nvSpPr>
        <p:spPr>
          <a:xfrm>
            <a:off x="4266000" y="1152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contenus inadaptés</a:t>
            </a:r>
            <a:endParaRPr lang="fr-FR" sz="5000" b="0" strike="noStrike" spc="-1">
              <a:solidFill>
                <a:srgbClr val="000000"/>
              </a:solidFill>
              <a:latin typeface="Calibri"/>
            </a:endParaRPr>
          </a:p>
        </p:txBody>
      </p:sp>
      <p:pic>
        <p:nvPicPr>
          <p:cNvPr id="775" name="Google Shape;790;p55"/>
          <p:cNvPicPr/>
          <p:nvPr/>
        </p:nvPicPr>
        <p:blipFill>
          <a:blip r:embed="rId4"/>
          <a:stretch/>
        </p:blipFill>
        <p:spPr>
          <a:xfrm>
            <a:off x="0" y="1615320"/>
            <a:ext cx="12191760" cy="5076720"/>
          </a:xfrm>
          <a:prstGeom prst="rect">
            <a:avLst/>
          </a:prstGeom>
          <a:ln w="0">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6" name="Google Shape;795;p56"/>
          <p:cNvCxnSpPr/>
          <p:nvPr/>
        </p:nvCxnSpPr>
        <p:spPr>
          <a:xfrm>
            <a:off x="838080" y="1233360"/>
            <a:ext cx="10515960" cy="360"/>
          </a:xfrm>
          <a:prstGeom prst="straightConnector1">
            <a:avLst/>
          </a:prstGeom>
          <a:ln w="76200">
            <a:solidFill>
              <a:srgbClr val="004AAD"/>
            </a:solidFill>
            <a:miter/>
          </a:ln>
        </p:spPr>
      </p:cxnSp>
      <p:sp>
        <p:nvSpPr>
          <p:cNvPr id="777" name="PlaceHolder 1"/>
          <p:cNvSpPr>
            <a:spLocks noGrp="1"/>
          </p:cNvSpPr>
          <p:nvPr>
            <p:ph type="sldNum" idx="267"/>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3D320A9C-5C8C-4927-B200-4EC18A99935B}" type="slidenum">
              <a:rPr lang="fr-FR" sz="1200" b="0" strike="noStrike" spc="-1">
                <a:solidFill>
                  <a:srgbClr val="888888"/>
                </a:solidFill>
                <a:latin typeface="Calibri"/>
                <a:ea typeface="Calibri"/>
              </a:rPr>
              <a:t>79</a:t>
            </a:fld>
            <a:endParaRPr lang="fr-FR" sz="1200" b="0" strike="noStrike" spc="-1">
              <a:solidFill>
                <a:srgbClr val="000000"/>
              </a:solidFill>
              <a:latin typeface="Calibri"/>
            </a:endParaRPr>
          </a:p>
        </p:txBody>
      </p:sp>
      <p:sp>
        <p:nvSpPr>
          <p:cNvPr id="778" name="PlaceHolder 2"/>
          <p:cNvSpPr>
            <a:spLocks noGrp="1"/>
          </p:cNvSpPr>
          <p:nvPr>
            <p:ph type="dt" idx="268"/>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78D0658E-86B6-4C24-B4E4-25FCEEBF8723}"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779" name="PlaceHolder 3"/>
          <p:cNvSpPr>
            <a:spLocks noGrp="1"/>
          </p:cNvSpPr>
          <p:nvPr>
            <p:ph type="ftr" idx="269"/>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780" name="Google Shape;799;p56"/>
          <p:cNvPicPr/>
          <p:nvPr/>
        </p:nvPicPr>
        <p:blipFill>
          <a:blip r:embed="rId3"/>
          <a:stretch/>
        </p:blipFill>
        <p:spPr>
          <a:xfrm>
            <a:off x="3073320" y="304200"/>
            <a:ext cx="847440" cy="780840"/>
          </a:xfrm>
          <a:prstGeom prst="rect">
            <a:avLst/>
          </a:prstGeom>
          <a:ln w="0">
            <a:noFill/>
          </a:ln>
        </p:spPr>
      </p:pic>
      <p:sp>
        <p:nvSpPr>
          <p:cNvPr id="781" name="Google Shape;800;p56"/>
          <p:cNvSpPr/>
          <p:nvPr/>
        </p:nvSpPr>
        <p:spPr>
          <a:xfrm>
            <a:off x="4164480" y="30636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contenus inadaptés</a:t>
            </a:r>
            <a:endParaRPr lang="fr-FR" sz="5000" b="0" strike="noStrike" spc="-1">
              <a:solidFill>
                <a:srgbClr val="000000"/>
              </a:solidFill>
              <a:latin typeface="Calibri"/>
            </a:endParaRPr>
          </a:p>
        </p:txBody>
      </p:sp>
      <p:sp>
        <p:nvSpPr>
          <p:cNvPr id="782" name="Google Shape;801;p56"/>
          <p:cNvSpPr/>
          <p:nvPr/>
        </p:nvSpPr>
        <p:spPr>
          <a:xfrm>
            <a:off x="3695040" y="1719360"/>
            <a:ext cx="5015520" cy="10666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 Pour faire une recherche en toute sécurité</a:t>
            </a:r>
            <a:endParaRPr lang="fr-FR" sz="3200" b="0" strike="noStrike" spc="-1">
              <a:solidFill>
                <a:srgbClr val="000000"/>
              </a:solidFill>
              <a:latin typeface="Calibri"/>
            </a:endParaRPr>
          </a:p>
        </p:txBody>
      </p:sp>
      <p:pic>
        <p:nvPicPr>
          <p:cNvPr id="783" name="Google Shape;802;p56"/>
          <p:cNvPicPr/>
          <p:nvPr/>
        </p:nvPicPr>
        <p:blipFill>
          <a:blip r:embed="rId4"/>
          <a:stretch/>
        </p:blipFill>
        <p:spPr>
          <a:xfrm>
            <a:off x="4807080" y="3282120"/>
            <a:ext cx="2577600" cy="1748520"/>
          </a:xfrm>
          <a:prstGeom prst="rect">
            <a:avLst/>
          </a:prstGeom>
          <a:ln w="0">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PlaceHolder 1"/>
          <p:cNvSpPr>
            <a:spLocks noGrp="1"/>
          </p:cNvSpPr>
          <p:nvPr>
            <p:ph type="sldNum" idx="54"/>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C819C1BB-3A6A-4027-A79B-E848D9929B6B}" type="slidenum">
              <a:rPr lang="fr-FR" sz="1200" b="0" strike="noStrike" spc="-1">
                <a:solidFill>
                  <a:srgbClr val="888888"/>
                </a:solidFill>
                <a:latin typeface="Calibri"/>
                <a:ea typeface="Calibri"/>
              </a:rPr>
              <a:t>8</a:t>
            </a:fld>
            <a:endParaRPr lang="fr-FR" sz="1200" b="0" strike="noStrike" spc="-1">
              <a:solidFill>
                <a:srgbClr val="000000"/>
              </a:solidFill>
              <a:latin typeface="Calibri"/>
            </a:endParaRPr>
          </a:p>
        </p:txBody>
      </p:sp>
      <p:sp>
        <p:nvSpPr>
          <p:cNvPr id="134" name="PlaceHolder 2"/>
          <p:cNvSpPr>
            <a:spLocks noGrp="1"/>
          </p:cNvSpPr>
          <p:nvPr>
            <p:ph type="dt" idx="55"/>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1EA2ABD0-CDE9-4C2D-B533-A59C9CD8D131}"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135" name="PlaceHolder 3"/>
          <p:cNvSpPr>
            <a:spLocks noGrp="1"/>
          </p:cNvSpPr>
          <p:nvPr>
            <p:ph type="ftr" idx="56"/>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
        <p:nvSpPr>
          <p:cNvPr id="136" name="Google Shape;173;p7"/>
          <p:cNvSpPr/>
          <p:nvPr/>
        </p:nvSpPr>
        <p:spPr>
          <a:xfrm>
            <a:off x="7168320" y="2818080"/>
            <a:ext cx="2301480" cy="1988640"/>
          </a:xfrm>
          <a:prstGeom prst="ellipse">
            <a:avLst/>
          </a:prstGeom>
          <a:solidFill>
            <a:srgbClr val="FF6600"/>
          </a:solidFill>
          <a:ln w="12700">
            <a:solidFill>
              <a:srgbClr val="FF6600"/>
            </a:solidFill>
            <a:miter/>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fr-FR" sz="2800" b="1" strike="noStrike" spc="-1">
                <a:solidFill>
                  <a:schemeClr val="lt1"/>
                </a:solidFill>
                <a:latin typeface="Calibri"/>
                <a:ea typeface="Calibri"/>
              </a:rPr>
              <a:t>Capacité de réflexion</a:t>
            </a:r>
            <a:endParaRPr lang="fr-FR" sz="2800" b="0" strike="noStrike" spc="-1">
              <a:solidFill>
                <a:srgbClr val="000000"/>
              </a:solidFill>
              <a:latin typeface="Calibri"/>
            </a:endParaRPr>
          </a:p>
        </p:txBody>
      </p:sp>
      <p:sp>
        <p:nvSpPr>
          <p:cNvPr id="137" name="Google Shape;174;p7"/>
          <p:cNvSpPr/>
          <p:nvPr/>
        </p:nvSpPr>
        <p:spPr>
          <a:xfrm>
            <a:off x="547200" y="2898360"/>
            <a:ext cx="3325320" cy="2308680"/>
          </a:xfrm>
          <a:prstGeom prst="ellipse">
            <a:avLst/>
          </a:prstGeom>
          <a:solidFill>
            <a:srgbClr val="FF6600"/>
          </a:solidFill>
          <a:ln w="12700">
            <a:solidFill>
              <a:srgbClr val="FF6600"/>
            </a:solidFill>
            <a:miter/>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fr-FR" sz="2800" b="1" strike="noStrike" spc="-1">
                <a:solidFill>
                  <a:schemeClr val="lt1"/>
                </a:solidFill>
                <a:latin typeface="Calibri"/>
                <a:ea typeface="Calibri"/>
              </a:rPr>
              <a:t>Problèmes oculaires</a:t>
            </a:r>
            <a:endParaRPr lang="fr-FR" sz="2800" b="0" strike="noStrike" spc="-1">
              <a:solidFill>
                <a:srgbClr val="000000"/>
              </a:solidFill>
              <a:latin typeface="Calibri"/>
            </a:endParaRPr>
          </a:p>
        </p:txBody>
      </p:sp>
      <p:sp>
        <p:nvSpPr>
          <p:cNvPr id="138" name="Google Shape;175;p7"/>
          <p:cNvSpPr/>
          <p:nvPr/>
        </p:nvSpPr>
        <p:spPr>
          <a:xfrm>
            <a:off x="3872520" y="4581360"/>
            <a:ext cx="3325320" cy="1187280"/>
          </a:xfrm>
          <a:prstGeom prst="ellipse">
            <a:avLst/>
          </a:prstGeom>
          <a:solidFill>
            <a:srgbClr val="FF6600"/>
          </a:solidFill>
          <a:ln w="12700">
            <a:solidFill>
              <a:srgbClr val="FF6600"/>
            </a:solidFill>
            <a:miter/>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fr-FR" sz="2800" b="1" strike="noStrike" spc="-1">
                <a:solidFill>
                  <a:schemeClr val="lt1"/>
                </a:solidFill>
                <a:latin typeface="Calibri"/>
                <a:ea typeface="Calibri"/>
              </a:rPr>
              <a:t>Concentration</a:t>
            </a:r>
            <a:endParaRPr lang="fr-FR" sz="2800" b="0" strike="noStrike" spc="-1">
              <a:solidFill>
                <a:srgbClr val="000000"/>
              </a:solidFill>
              <a:latin typeface="Calibri"/>
            </a:endParaRPr>
          </a:p>
        </p:txBody>
      </p:sp>
      <p:cxnSp>
        <p:nvCxnSpPr>
          <p:cNvPr id="139" name="Google Shape;176;p7"/>
          <p:cNvCxnSpPr/>
          <p:nvPr/>
        </p:nvCxnSpPr>
        <p:spPr>
          <a:xfrm>
            <a:off x="838080" y="998280"/>
            <a:ext cx="10515960" cy="360"/>
          </a:xfrm>
          <a:prstGeom prst="straightConnector1">
            <a:avLst/>
          </a:prstGeom>
          <a:ln w="76200">
            <a:solidFill>
              <a:srgbClr val="004AAD"/>
            </a:solidFill>
            <a:miter/>
          </a:ln>
        </p:spPr>
      </p:cxnSp>
      <p:sp>
        <p:nvSpPr>
          <p:cNvPr id="140" name="Google Shape;179;p7"/>
          <p:cNvSpPr/>
          <p:nvPr/>
        </p:nvSpPr>
        <p:spPr>
          <a:xfrm>
            <a:off x="2140560" y="1243080"/>
            <a:ext cx="7910280" cy="5788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 Les effets des écrans :</a:t>
            </a:r>
            <a:endParaRPr lang="fr-FR" sz="3200" b="0" strike="noStrike" spc="-1">
              <a:solidFill>
                <a:srgbClr val="000000"/>
              </a:solidFill>
              <a:latin typeface="Calibri"/>
            </a:endParaRPr>
          </a:p>
        </p:txBody>
      </p:sp>
      <p:sp>
        <p:nvSpPr>
          <p:cNvPr id="141" name="Google Shape;180;p7"/>
          <p:cNvSpPr/>
          <p:nvPr/>
        </p:nvSpPr>
        <p:spPr>
          <a:xfrm>
            <a:off x="2140560" y="1813680"/>
            <a:ext cx="7910280" cy="5788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Dommages qu’ils peuvent causer :</a:t>
            </a:r>
            <a:endParaRPr lang="fr-FR" sz="3200" b="0" strike="noStrike" spc="-1">
              <a:solidFill>
                <a:srgbClr val="000000"/>
              </a:solidFill>
              <a:latin typeface="Calibri"/>
            </a:endParaRPr>
          </a:p>
        </p:txBody>
      </p:sp>
      <p:pic>
        <p:nvPicPr>
          <p:cNvPr id="142" name="Google Shape;147;p5"/>
          <p:cNvPicPr/>
          <p:nvPr/>
        </p:nvPicPr>
        <p:blipFill>
          <a:blip r:embed="rId3"/>
          <a:stretch/>
        </p:blipFill>
        <p:spPr>
          <a:xfrm>
            <a:off x="1218960" y="48600"/>
            <a:ext cx="647280" cy="826200"/>
          </a:xfrm>
          <a:prstGeom prst="rect">
            <a:avLst/>
          </a:prstGeom>
          <a:ln w="0">
            <a:noFill/>
          </a:ln>
        </p:spPr>
      </p:pic>
      <p:sp>
        <p:nvSpPr>
          <p:cNvPr id="143" name="Google Shape;148;p5"/>
          <p:cNvSpPr/>
          <p:nvPr/>
        </p:nvSpPr>
        <p:spPr>
          <a:xfrm>
            <a:off x="2209680" y="9360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 temps passé sur les écrans</a:t>
            </a:r>
            <a:endParaRPr lang="fr-FR" sz="5000" b="0" strike="noStrike" spc="-1">
              <a:solidFill>
                <a:srgbClr val="000000"/>
              </a:solidFill>
              <a:latin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84" name="Google Shape;807;p57"/>
          <p:cNvCxnSpPr/>
          <p:nvPr/>
        </p:nvCxnSpPr>
        <p:spPr>
          <a:xfrm>
            <a:off x="844560" y="837360"/>
            <a:ext cx="10515960" cy="360"/>
          </a:xfrm>
          <a:prstGeom prst="straightConnector1">
            <a:avLst/>
          </a:prstGeom>
          <a:ln w="76200">
            <a:solidFill>
              <a:srgbClr val="004AAD"/>
            </a:solidFill>
            <a:miter/>
          </a:ln>
        </p:spPr>
      </p:cxnSp>
      <p:sp>
        <p:nvSpPr>
          <p:cNvPr id="785" name="PlaceHolder 1"/>
          <p:cNvSpPr>
            <a:spLocks noGrp="1"/>
          </p:cNvSpPr>
          <p:nvPr>
            <p:ph type="sldNum" idx="270"/>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F384A426-21ED-431D-A1B9-56C544BB6909}" type="slidenum">
              <a:rPr lang="fr-FR" sz="1200" b="0" strike="noStrike" spc="-1">
                <a:solidFill>
                  <a:srgbClr val="888888"/>
                </a:solidFill>
                <a:latin typeface="Calibri"/>
                <a:ea typeface="Calibri"/>
              </a:rPr>
              <a:t>80</a:t>
            </a:fld>
            <a:endParaRPr lang="fr-FR" sz="1200" b="0" strike="noStrike" spc="-1">
              <a:solidFill>
                <a:srgbClr val="000000"/>
              </a:solidFill>
              <a:latin typeface="Calibri"/>
            </a:endParaRPr>
          </a:p>
        </p:txBody>
      </p:sp>
      <p:sp>
        <p:nvSpPr>
          <p:cNvPr id="786" name="PlaceHolder 2"/>
          <p:cNvSpPr>
            <a:spLocks noGrp="1"/>
          </p:cNvSpPr>
          <p:nvPr>
            <p:ph type="dt" idx="271"/>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7F77460E-E6CE-432C-A23A-A107E8E6C1B1}"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787" name="PlaceHolder 3"/>
          <p:cNvSpPr>
            <a:spLocks noGrp="1"/>
          </p:cNvSpPr>
          <p:nvPr>
            <p:ph type="ftr" idx="272"/>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788" name="Google Shape;811;p57"/>
          <p:cNvPicPr/>
          <p:nvPr/>
        </p:nvPicPr>
        <p:blipFill>
          <a:blip r:embed="rId3"/>
          <a:stretch/>
        </p:blipFill>
        <p:spPr>
          <a:xfrm>
            <a:off x="3054600" y="-2160"/>
            <a:ext cx="847440" cy="780840"/>
          </a:xfrm>
          <a:prstGeom prst="rect">
            <a:avLst/>
          </a:prstGeom>
          <a:ln w="0">
            <a:noFill/>
          </a:ln>
        </p:spPr>
      </p:pic>
      <p:sp>
        <p:nvSpPr>
          <p:cNvPr id="789" name="Google Shape;812;p57"/>
          <p:cNvSpPr/>
          <p:nvPr/>
        </p:nvSpPr>
        <p:spPr>
          <a:xfrm>
            <a:off x="4145760" y="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contenus inadaptés</a:t>
            </a:r>
            <a:endParaRPr lang="fr-FR" sz="5000" b="0" strike="noStrike" spc="-1">
              <a:solidFill>
                <a:srgbClr val="000000"/>
              </a:solidFill>
              <a:latin typeface="Calibri"/>
            </a:endParaRPr>
          </a:p>
        </p:txBody>
      </p:sp>
      <p:sp>
        <p:nvSpPr>
          <p:cNvPr id="790" name="Google Shape;813;p57"/>
          <p:cNvSpPr/>
          <p:nvPr/>
        </p:nvSpPr>
        <p:spPr>
          <a:xfrm>
            <a:off x="3124080" y="1008720"/>
            <a:ext cx="5943240" cy="5788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 Oui, mais si on est largués ?!</a:t>
            </a:r>
            <a:endParaRPr lang="fr-FR" sz="3200" b="0" strike="noStrike" spc="-1">
              <a:solidFill>
                <a:srgbClr val="000000"/>
              </a:solidFill>
              <a:latin typeface="Calibri"/>
            </a:endParaRPr>
          </a:p>
        </p:txBody>
      </p:sp>
      <p:pic>
        <p:nvPicPr>
          <p:cNvPr id="791" name="Google Shape;814;p57"/>
          <p:cNvPicPr/>
          <p:nvPr/>
        </p:nvPicPr>
        <p:blipFill>
          <a:blip r:embed="rId4"/>
          <a:stretch/>
        </p:blipFill>
        <p:spPr>
          <a:xfrm>
            <a:off x="720360" y="1764720"/>
            <a:ext cx="10712880" cy="4927320"/>
          </a:xfrm>
          <a:prstGeom prst="rect">
            <a:avLst/>
          </a:prstGeom>
          <a:ln w="0">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92" name="Google Shape;819;p58"/>
          <p:cNvCxnSpPr/>
          <p:nvPr/>
        </p:nvCxnSpPr>
        <p:spPr>
          <a:xfrm>
            <a:off x="838080" y="1233360"/>
            <a:ext cx="10515960" cy="360"/>
          </a:xfrm>
          <a:prstGeom prst="straightConnector1">
            <a:avLst/>
          </a:prstGeom>
          <a:ln w="76200">
            <a:solidFill>
              <a:srgbClr val="004AAD"/>
            </a:solidFill>
            <a:miter/>
          </a:ln>
        </p:spPr>
      </p:cxnSp>
      <p:sp>
        <p:nvSpPr>
          <p:cNvPr id="793" name="PlaceHolder 1"/>
          <p:cNvSpPr>
            <a:spLocks noGrp="1"/>
          </p:cNvSpPr>
          <p:nvPr>
            <p:ph type="sldNum" idx="273"/>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B5866ED3-6C48-4B3A-B309-B646EA205590}" type="slidenum">
              <a:rPr lang="fr-FR" sz="1200" b="0" strike="noStrike" spc="-1">
                <a:solidFill>
                  <a:srgbClr val="888888"/>
                </a:solidFill>
                <a:latin typeface="Calibri"/>
                <a:ea typeface="Calibri"/>
              </a:rPr>
              <a:t>81</a:t>
            </a:fld>
            <a:endParaRPr lang="fr-FR" sz="1200" b="0" strike="noStrike" spc="-1">
              <a:solidFill>
                <a:srgbClr val="000000"/>
              </a:solidFill>
              <a:latin typeface="Calibri"/>
            </a:endParaRPr>
          </a:p>
        </p:txBody>
      </p:sp>
      <p:sp>
        <p:nvSpPr>
          <p:cNvPr id="794" name="PlaceHolder 2"/>
          <p:cNvSpPr>
            <a:spLocks noGrp="1"/>
          </p:cNvSpPr>
          <p:nvPr>
            <p:ph type="dt" idx="274"/>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59D1D31F-AC51-42B7-A60A-46D166BD9FE3}"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795" name="PlaceHolder 3"/>
          <p:cNvSpPr>
            <a:spLocks noGrp="1"/>
          </p:cNvSpPr>
          <p:nvPr>
            <p:ph type="ftr" idx="275"/>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796" name="Google Shape;823;p58"/>
          <p:cNvPicPr/>
          <p:nvPr/>
        </p:nvPicPr>
        <p:blipFill>
          <a:blip r:embed="rId2"/>
          <a:stretch/>
        </p:blipFill>
        <p:spPr>
          <a:xfrm>
            <a:off x="3233520" y="191160"/>
            <a:ext cx="847440" cy="780840"/>
          </a:xfrm>
          <a:prstGeom prst="rect">
            <a:avLst/>
          </a:prstGeom>
          <a:ln w="0">
            <a:noFill/>
          </a:ln>
        </p:spPr>
      </p:pic>
      <p:sp>
        <p:nvSpPr>
          <p:cNvPr id="797" name="Google Shape;824;p58"/>
          <p:cNvSpPr/>
          <p:nvPr/>
        </p:nvSpPr>
        <p:spPr>
          <a:xfrm>
            <a:off x="4324680" y="19332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contenus inadaptés</a:t>
            </a:r>
            <a:endParaRPr lang="fr-FR" sz="5000" b="0" strike="noStrike" spc="-1">
              <a:solidFill>
                <a:srgbClr val="000000"/>
              </a:solidFill>
              <a:latin typeface="Calibri"/>
            </a:endParaRPr>
          </a:p>
        </p:txBody>
      </p:sp>
      <p:pic>
        <p:nvPicPr>
          <p:cNvPr id="798" name="Google Shape;825;p58"/>
          <p:cNvPicPr/>
          <p:nvPr/>
        </p:nvPicPr>
        <p:blipFill>
          <a:blip r:embed="rId3"/>
          <a:stretch/>
        </p:blipFill>
        <p:spPr>
          <a:xfrm>
            <a:off x="2684880" y="2708640"/>
            <a:ext cx="7296840" cy="4572360"/>
          </a:xfrm>
          <a:prstGeom prst="rect">
            <a:avLst/>
          </a:prstGeom>
          <a:ln w="0">
            <a:noFill/>
          </a:ln>
        </p:spPr>
      </p:pic>
      <p:sp>
        <p:nvSpPr>
          <p:cNvPr id="799" name="Google Shape;826;p58"/>
          <p:cNvSpPr/>
          <p:nvPr/>
        </p:nvSpPr>
        <p:spPr>
          <a:xfrm>
            <a:off x="3632040" y="1564200"/>
            <a:ext cx="5015520" cy="10058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rgbClr val="004AAD"/>
                </a:solidFill>
                <a:latin typeface="Calibri"/>
                <a:ea typeface="Calibri"/>
              </a:rPr>
              <a:t>👉 Le contrôle parental ?</a:t>
            </a:r>
            <a:endParaRPr lang="fr-FR" sz="3200" b="0" strike="noStrike" spc="-1">
              <a:solidFill>
                <a:srgbClr val="000000"/>
              </a:solidFill>
              <a:latin typeface="Calibri"/>
            </a:endParaRPr>
          </a:p>
          <a:p>
            <a:pPr algn="ctr">
              <a:lnSpc>
                <a:spcPct val="100000"/>
              </a:lnSpc>
              <a:tabLst>
                <a:tab pos="0" algn="l"/>
              </a:tabLst>
            </a:pPr>
            <a:r>
              <a:rPr lang="fr-FR" sz="2800" b="1" i="1" strike="noStrike" spc="-1">
                <a:solidFill>
                  <a:schemeClr val="dk1"/>
                </a:solidFill>
                <a:latin typeface="Calibri"/>
                <a:ea typeface="Calibri"/>
              </a:rPr>
              <a:t>Pour ou contre ?</a:t>
            </a:r>
            <a:endParaRPr lang="fr-FR" sz="2800" b="0" strike="noStrike" spc="-1">
              <a:solidFill>
                <a:srgbClr val="000000"/>
              </a:solidFill>
              <a:latin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0" name="Google Shape;831;p59"/>
          <p:cNvCxnSpPr/>
          <p:nvPr/>
        </p:nvCxnSpPr>
        <p:spPr>
          <a:xfrm>
            <a:off x="838080" y="1233360"/>
            <a:ext cx="10515960" cy="360"/>
          </a:xfrm>
          <a:prstGeom prst="straightConnector1">
            <a:avLst/>
          </a:prstGeom>
          <a:ln w="76200">
            <a:solidFill>
              <a:srgbClr val="004AAD"/>
            </a:solidFill>
            <a:miter/>
          </a:ln>
        </p:spPr>
      </p:cxnSp>
      <p:sp>
        <p:nvSpPr>
          <p:cNvPr id="801" name="PlaceHolder 1"/>
          <p:cNvSpPr>
            <a:spLocks noGrp="1"/>
          </p:cNvSpPr>
          <p:nvPr>
            <p:ph type="sldNum" idx="276"/>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4F3F5B3A-AB13-44AD-AB93-A6872CF30C6C}" type="slidenum">
              <a:rPr lang="fr-FR" sz="1200" b="0" strike="noStrike" spc="-1">
                <a:solidFill>
                  <a:srgbClr val="888888"/>
                </a:solidFill>
                <a:latin typeface="Calibri"/>
                <a:ea typeface="Calibri"/>
              </a:rPr>
              <a:t>82</a:t>
            </a:fld>
            <a:endParaRPr lang="fr-FR" sz="1200" b="0" strike="noStrike" spc="-1">
              <a:solidFill>
                <a:srgbClr val="000000"/>
              </a:solidFill>
              <a:latin typeface="Calibri"/>
            </a:endParaRPr>
          </a:p>
        </p:txBody>
      </p:sp>
      <p:sp>
        <p:nvSpPr>
          <p:cNvPr id="802" name="PlaceHolder 2"/>
          <p:cNvSpPr>
            <a:spLocks noGrp="1"/>
          </p:cNvSpPr>
          <p:nvPr>
            <p:ph type="dt" idx="277"/>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B74382AA-144F-44A4-8B90-F8BAB831AF6B}"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803" name="PlaceHolder 3"/>
          <p:cNvSpPr>
            <a:spLocks noGrp="1"/>
          </p:cNvSpPr>
          <p:nvPr>
            <p:ph type="ftr" idx="278"/>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804" name="Google Shape;835;p59"/>
          <p:cNvPicPr/>
          <p:nvPr/>
        </p:nvPicPr>
        <p:blipFill>
          <a:blip r:embed="rId2"/>
          <a:stretch/>
        </p:blipFill>
        <p:spPr>
          <a:xfrm>
            <a:off x="2947680" y="254520"/>
            <a:ext cx="847440" cy="780840"/>
          </a:xfrm>
          <a:prstGeom prst="rect">
            <a:avLst/>
          </a:prstGeom>
          <a:ln w="0">
            <a:noFill/>
          </a:ln>
        </p:spPr>
      </p:pic>
      <p:sp>
        <p:nvSpPr>
          <p:cNvPr id="805" name="Google Shape;836;p59"/>
          <p:cNvSpPr/>
          <p:nvPr/>
        </p:nvSpPr>
        <p:spPr>
          <a:xfrm>
            <a:off x="4038480" y="25632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contenus inadaptés</a:t>
            </a:r>
            <a:endParaRPr lang="fr-FR" sz="5000" b="0" strike="noStrike" spc="-1">
              <a:solidFill>
                <a:srgbClr val="000000"/>
              </a:solidFill>
              <a:latin typeface="Calibri"/>
            </a:endParaRPr>
          </a:p>
        </p:txBody>
      </p:sp>
      <p:pic>
        <p:nvPicPr>
          <p:cNvPr id="806" name="Google Shape;837;p59"/>
          <p:cNvPicPr/>
          <p:nvPr/>
        </p:nvPicPr>
        <p:blipFill>
          <a:blip r:embed="rId3"/>
          <a:srcRect r="50298"/>
          <a:stretch/>
        </p:blipFill>
        <p:spPr>
          <a:xfrm>
            <a:off x="4415040" y="2559240"/>
            <a:ext cx="3626640" cy="4572360"/>
          </a:xfrm>
          <a:prstGeom prst="rect">
            <a:avLst/>
          </a:prstGeom>
          <a:ln w="0">
            <a:noFill/>
          </a:ln>
        </p:spPr>
      </p:pic>
      <p:sp>
        <p:nvSpPr>
          <p:cNvPr id="807" name="Google Shape;838;p59"/>
          <p:cNvSpPr/>
          <p:nvPr/>
        </p:nvSpPr>
        <p:spPr>
          <a:xfrm>
            <a:off x="1446840" y="1604160"/>
            <a:ext cx="9562680" cy="5788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 Le contrôle parental, mais pas n’importe comment</a:t>
            </a:r>
            <a:endParaRPr lang="fr-FR" sz="3200" b="0" strike="noStrike" spc="-1">
              <a:solidFill>
                <a:srgbClr val="000000"/>
              </a:solidFill>
              <a:latin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8" name="Google Shape;843;p60"/>
          <p:cNvCxnSpPr/>
          <p:nvPr/>
        </p:nvCxnSpPr>
        <p:spPr>
          <a:xfrm>
            <a:off x="838080" y="1233360"/>
            <a:ext cx="10515960" cy="360"/>
          </a:xfrm>
          <a:prstGeom prst="straightConnector1">
            <a:avLst/>
          </a:prstGeom>
          <a:ln w="76200">
            <a:solidFill>
              <a:srgbClr val="004AAD"/>
            </a:solidFill>
            <a:miter/>
          </a:ln>
        </p:spPr>
      </p:cxnSp>
      <p:sp>
        <p:nvSpPr>
          <p:cNvPr id="809" name="PlaceHolder 1"/>
          <p:cNvSpPr>
            <a:spLocks noGrp="1"/>
          </p:cNvSpPr>
          <p:nvPr>
            <p:ph type="sldNum" idx="279"/>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D5F53757-5C4C-4911-8C10-CCC72D41DD01}" type="slidenum">
              <a:rPr lang="fr-FR" sz="1200" b="0" strike="noStrike" spc="-1">
                <a:solidFill>
                  <a:srgbClr val="888888"/>
                </a:solidFill>
                <a:latin typeface="Calibri"/>
                <a:ea typeface="Calibri"/>
              </a:rPr>
              <a:t>83</a:t>
            </a:fld>
            <a:endParaRPr lang="fr-FR" sz="1200" b="0" strike="noStrike" spc="-1">
              <a:solidFill>
                <a:srgbClr val="000000"/>
              </a:solidFill>
              <a:latin typeface="Calibri"/>
            </a:endParaRPr>
          </a:p>
        </p:txBody>
      </p:sp>
      <p:sp>
        <p:nvSpPr>
          <p:cNvPr id="810" name="PlaceHolder 2"/>
          <p:cNvSpPr>
            <a:spLocks noGrp="1"/>
          </p:cNvSpPr>
          <p:nvPr>
            <p:ph type="dt" idx="280"/>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FF151C0E-7557-4AA0-854D-AB464F910392}"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811" name="PlaceHolder 3"/>
          <p:cNvSpPr>
            <a:spLocks noGrp="1"/>
          </p:cNvSpPr>
          <p:nvPr>
            <p:ph type="ftr" idx="281"/>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812" name="Google Shape;847;p60"/>
          <p:cNvPicPr/>
          <p:nvPr/>
        </p:nvPicPr>
        <p:blipFill>
          <a:blip r:embed="rId3"/>
          <a:stretch/>
        </p:blipFill>
        <p:spPr>
          <a:xfrm>
            <a:off x="2947680" y="369720"/>
            <a:ext cx="847440" cy="780840"/>
          </a:xfrm>
          <a:prstGeom prst="rect">
            <a:avLst/>
          </a:prstGeom>
          <a:ln w="0">
            <a:noFill/>
          </a:ln>
        </p:spPr>
      </p:pic>
      <p:sp>
        <p:nvSpPr>
          <p:cNvPr id="813" name="Google Shape;848;p60"/>
          <p:cNvSpPr/>
          <p:nvPr/>
        </p:nvSpPr>
        <p:spPr>
          <a:xfrm>
            <a:off x="4038480" y="37188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contenus inadaptés</a:t>
            </a:r>
            <a:endParaRPr lang="fr-FR" sz="5000" b="0" strike="noStrike" spc="-1">
              <a:solidFill>
                <a:srgbClr val="000000"/>
              </a:solidFill>
              <a:latin typeface="Calibri"/>
            </a:endParaRPr>
          </a:p>
        </p:txBody>
      </p:sp>
      <p:sp>
        <p:nvSpPr>
          <p:cNvPr id="814" name="Google Shape;849;p60"/>
          <p:cNvSpPr/>
          <p:nvPr/>
        </p:nvSpPr>
        <p:spPr>
          <a:xfrm>
            <a:off x="1321200" y="1233720"/>
            <a:ext cx="9562680" cy="10666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 Le contrôle parental oui , mais pas n’importe comment. Il permet de :</a:t>
            </a:r>
            <a:endParaRPr lang="fr-FR" sz="3200" b="0" strike="noStrike" spc="-1">
              <a:solidFill>
                <a:srgbClr val="000000"/>
              </a:solidFill>
              <a:latin typeface="Calibri"/>
            </a:endParaRPr>
          </a:p>
        </p:txBody>
      </p:sp>
      <p:sp>
        <p:nvSpPr>
          <p:cNvPr id="815" name="Google Shape;850;p60"/>
          <p:cNvSpPr/>
          <p:nvPr/>
        </p:nvSpPr>
        <p:spPr>
          <a:xfrm>
            <a:off x="444600" y="2329560"/>
            <a:ext cx="2146680" cy="2217240"/>
          </a:xfrm>
          <a:prstGeom prst="rect">
            <a:avLst/>
          </a:prstGeom>
          <a:solidFill>
            <a:srgbClr val="FDD500"/>
          </a:solidFill>
          <a:ln w="12700">
            <a:solidFill>
              <a:srgbClr val="FDD500"/>
            </a:solidFill>
            <a:miter/>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fr-FR" sz="2400" b="1" strike="noStrike" spc="-1">
                <a:solidFill>
                  <a:schemeClr val="lt1"/>
                </a:solidFill>
                <a:latin typeface="Calibri"/>
                <a:ea typeface="Calibri"/>
              </a:rPr>
              <a:t>Encadrer la navigation sur internet</a:t>
            </a:r>
            <a:endParaRPr lang="fr-FR" sz="2400" b="0" strike="noStrike" spc="-1">
              <a:solidFill>
                <a:srgbClr val="000000"/>
              </a:solidFill>
              <a:latin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16" name="Google Shape;855;p61"/>
          <p:cNvCxnSpPr/>
          <p:nvPr/>
        </p:nvCxnSpPr>
        <p:spPr>
          <a:xfrm>
            <a:off x="838080" y="1233360"/>
            <a:ext cx="10515960" cy="360"/>
          </a:xfrm>
          <a:prstGeom prst="straightConnector1">
            <a:avLst/>
          </a:prstGeom>
          <a:ln w="76200">
            <a:solidFill>
              <a:srgbClr val="004AAD"/>
            </a:solidFill>
            <a:miter/>
          </a:ln>
        </p:spPr>
      </p:cxnSp>
      <p:sp>
        <p:nvSpPr>
          <p:cNvPr id="817" name="PlaceHolder 1"/>
          <p:cNvSpPr>
            <a:spLocks noGrp="1"/>
          </p:cNvSpPr>
          <p:nvPr>
            <p:ph type="sldNum" idx="282"/>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56DE44A8-C194-49D3-8E25-0CEDE07F08D2}" type="slidenum">
              <a:rPr lang="fr-FR" sz="1200" b="0" strike="noStrike" spc="-1">
                <a:solidFill>
                  <a:srgbClr val="888888"/>
                </a:solidFill>
                <a:latin typeface="Calibri"/>
                <a:ea typeface="Calibri"/>
              </a:rPr>
              <a:t>84</a:t>
            </a:fld>
            <a:endParaRPr lang="fr-FR" sz="1200" b="0" strike="noStrike" spc="-1">
              <a:solidFill>
                <a:srgbClr val="000000"/>
              </a:solidFill>
              <a:latin typeface="Calibri"/>
            </a:endParaRPr>
          </a:p>
        </p:txBody>
      </p:sp>
      <p:sp>
        <p:nvSpPr>
          <p:cNvPr id="818" name="PlaceHolder 2"/>
          <p:cNvSpPr>
            <a:spLocks noGrp="1"/>
          </p:cNvSpPr>
          <p:nvPr>
            <p:ph type="dt" idx="283"/>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800917A3-3861-46E3-B49A-115ED5C2F991}"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819" name="PlaceHolder 3"/>
          <p:cNvSpPr>
            <a:spLocks noGrp="1"/>
          </p:cNvSpPr>
          <p:nvPr>
            <p:ph type="ftr" idx="284"/>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820" name="Google Shape;859;p61"/>
          <p:cNvPicPr/>
          <p:nvPr/>
        </p:nvPicPr>
        <p:blipFill>
          <a:blip r:embed="rId3"/>
          <a:stretch/>
        </p:blipFill>
        <p:spPr>
          <a:xfrm>
            <a:off x="2947680" y="369720"/>
            <a:ext cx="847440" cy="780840"/>
          </a:xfrm>
          <a:prstGeom prst="rect">
            <a:avLst/>
          </a:prstGeom>
          <a:ln w="0">
            <a:noFill/>
          </a:ln>
        </p:spPr>
      </p:pic>
      <p:sp>
        <p:nvSpPr>
          <p:cNvPr id="821" name="Google Shape;860;p61"/>
          <p:cNvSpPr/>
          <p:nvPr/>
        </p:nvSpPr>
        <p:spPr>
          <a:xfrm>
            <a:off x="4038480" y="37188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contenus inadaptés</a:t>
            </a:r>
            <a:endParaRPr lang="fr-FR" sz="5000" b="0" strike="noStrike" spc="-1">
              <a:solidFill>
                <a:srgbClr val="000000"/>
              </a:solidFill>
              <a:latin typeface="Calibri"/>
            </a:endParaRPr>
          </a:p>
        </p:txBody>
      </p:sp>
      <p:sp>
        <p:nvSpPr>
          <p:cNvPr id="822" name="Google Shape;862;p61"/>
          <p:cNvSpPr/>
          <p:nvPr/>
        </p:nvSpPr>
        <p:spPr>
          <a:xfrm>
            <a:off x="444600" y="2329560"/>
            <a:ext cx="2146680" cy="2217240"/>
          </a:xfrm>
          <a:prstGeom prst="rect">
            <a:avLst/>
          </a:prstGeom>
          <a:solidFill>
            <a:srgbClr val="FDD500"/>
          </a:solidFill>
          <a:ln w="12700">
            <a:solidFill>
              <a:srgbClr val="FDD500"/>
            </a:solidFill>
            <a:miter/>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fr-FR" sz="2400" b="1" strike="noStrike" spc="-1">
                <a:solidFill>
                  <a:schemeClr val="lt1"/>
                </a:solidFill>
                <a:latin typeface="Calibri"/>
                <a:ea typeface="Calibri"/>
              </a:rPr>
              <a:t>Encadrer la navigation sur internet</a:t>
            </a:r>
            <a:endParaRPr lang="fr-FR" sz="2400" b="0" strike="noStrike" spc="-1">
              <a:solidFill>
                <a:srgbClr val="000000"/>
              </a:solidFill>
              <a:latin typeface="Calibri"/>
            </a:endParaRPr>
          </a:p>
        </p:txBody>
      </p:sp>
      <p:sp>
        <p:nvSpPr>
          <p:cNvPr id="823" name="Google Shape;863;p61"/>
          <p:cNvSpPr/>
          <p:nvPr/>
        </p:nvSpPr>
        <p:spPr>
          <a:xfrm>
            <a:off x="3225960" y="4080240"/>
            <a:ext cx="1396800" cy="1345680"/>
          </a:xfrm>
          <a:prstGeom prst="rect">
            <a:avLst/>
          </a:prstGeom>
          <a:solidFill>
            <a:srgbClr val="FDD500"/>
          </a:solidFill>
          <a:ln w="12700">
            <a:solidFill>
              <a:srgbClr val="FDD500"/>
            </a:solidFill>
            <a:miter/>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fr-FR" sz="2400" b="1" strike="noStrike" spc="-1">
                <a:solidFill>
                  <a:schemeClr val="lt1"/>
                </a:solidFill>
                <a:latin typeface="Calibri"/>
                <a:ea typeface="Calibri"/>
              </a:rPr>
              <a:t>Définir le temps de jeu</a:t>
            </a:r>
            <a:endParaRPr lang="fr-FR" sz="2400" b="0" strike="noStrike" spc="-1">
              <a:solidFill>
                <a:srgbClr val="000000"/>
              </a:solidFill>
              <a:latin typeface="Calibri"/>
            </a:endParaRPr>
          </a:p>
        </p:txBody>
      </p:sp>
      <p:sp>
        <p:nvSpPr>
          <p:cNvPr id="824" name="Google Shape;849;p60"/>
          <p:cNvSpPr/>
          <p:nvPr/>
        </p:nvSpPr>
        <p:spPr>
          <a:xfrm>
            <a:off x="1321200" y="1233720"/>
            <a:ext cx="9562680" cy="10666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 Le contrôle parental oui , mais pas n’importe comment. Il permet de :</a:t>
            </a:r>
            <a:endParaRPr lang="fr-FR" sz="3200" b="0" strike="noStrike" spc="-1">
              <a:solidFill>
                <a:srgbClr val="000000"/>
              </a:solidFill>
              <a:latin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25" name="Google Shape;868;p62"/>
          <p:cNvCxnSpPr/>
          <p:nvPr/>
        </p:nvCxnSpPr>
        <p:spPr>
          <a:xfrm>
            <a:off x="838080" y="1233360"/>
            <a:ext cx="10515960" cy="360"/>
          </a:xfrm>
          <a:prstGeom prst="straightConnector1">
            <a:avLst/>
          </a:prstGeom>
          <a:ln w="76200">
            <a:solidFill>
              <a:srgbClr val="004AAD"/>
            </a:solidFill>
            <a:miter/>
          </a:ln>
        </p:spPr>
      </p:cxnSp>
      <p:sp>
        <p:nvSpPr>
          <p:cNvPr id="826" name="PlaceHolder 1"/>
          <p:cNvSpPr>
            <a:spLocks noGrp="1"/>
          </p:cNvSpPr>
          <p:nvPr>
            <p:ph type="sldNum" idx="285"/>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06B87B2A-669F-4EF4-B0AE-35874CC70313}" type="slidenum">
              <a:rPr lang="fr-FR" sz="1200" b="0" strike="noStrike" spc="-1">
                <a:solidFill>
                  <a:srgbClr val="888888"/>
                </a:solidFill>
                <a:latin typeface="Calibri"/>
                <a:ea typeface="Calibri"/>
              </a:rPr>
              <a:t>85</a:t>
            </a:fld>
            <a:endParaRPr lang="fr-FR" sz="1200" b="0" strike="noStrike" spc="-1">
              <a:solidFill>
                <a:srgbClr val="000000"/>
              </a:solidFill>
              <a:latin typeface="Calibri"/>
            </a:endParaRPr>
          </a:p>
        </p:txBody>
      </p:sp>
      <p:sp>
        <p:nvSpPr>
          <p:cNvPr id="827" name="PlaceHolder 2"/>
          <p:cNvSpPr>
            <a:spLocks noGrp="1"/>
          </p:cNvSpPr>
          <p:nvPr>
            <p:ph type="dt" idx="286"/>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64D4C3ED-26DB-4E57-8A98-A937E367AC25}"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828" name="PlaceHolder 3"/>
          <p:cNvSpPr>
            <a:spLocks noGrp="1"/>
          </p:cNvSpPr>
          <p:nvPr>
            <p:ph type="ftr" idx="287"/>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829" name="Google Shape;872;p62"/>
          <p:cNvPicPr/>
          <p:nvPr/>
        </p:nvPicPr>
        <p:blipFill>
          <a:blip r:embed="rId3"/>
          <a:stretch/>
        </p:blipFill>
        <p:spPr>
          <a:xfrm>
            <a:off x="2947680" y="369720"/>
            <a:ext cx="847440" cy="780840"/>
          </a:xfrm>
          <a:prstGeom prst="rect">
            <a:avLst/>
          </a:prstGeom>
          <a:ln w="0">
            <a:noFill/>
          </a:ln>
        </p:spPr>
      </p:pic>
      <p:sp>
        <p:nvSpPr>
          <p:cNvPr id="830" name="Google Shape;873;p62"/>
          <p:cNvSpPr/>
          <p:nvPr/>
        </p:nvSpPr>
        <p:spPr>
          <a:xfrm>
            <a:off x="4038480" y="37188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contenus inadaptés</a:t>
            </a:r>
            <a:endParaRPr lang="fr-FR" sz="5000" b="0" strike="noStrike" spc="-1">
              <a:solidFill>
                <a:srgbClr val="000000"/>
              </a:solidFill>
              <a:latin typeface="Calibri"/>
            </a:endParaRPr>
          </a:p>
        </p:txBody>
      </p:sp>
      <p:sp>
        <p:nvSpPr>
          <p:cNvPr id="831" name="Google Shape;875;p62"/>
          <p:cNvSpPr/>
          <p:nvPr/>
        </p:nvSpPr>
        <p:spPr>
          <a:xfrm>
            <a:off x="444600" y="2329560"/>
            <a:ext cx="2146680" cy="2217240"/>
          </a:xfrm>
          <a:prstGeom prst="rect">
            <a:avLst/>
          </a:prstGeom>
          <a:solidFill>
            <a:srgbClr val="FDD500"/>
          </a:solidFill>
          <a:ln w="12700">
            <a:solidFill>
              <a:srgbClr val="FDD500"/>
            </a:solidFill>
            <a:miter/>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fr-FR" sz="2400" b="1" strike="noStrike" spc="-1">
                <a:solidFill>
                  <a:schemeClr val="lt1"/>
                </a:solidFill>
                <a:latin typeface="Calibri"/>
                <a:ea typeface="Calibri"/>
              </a:rPr>
              <a:t>Encadrer la navigation sur internet</a:t>
            </a:r>
            <a:endParaRPr lang="fr-FR" sz="2400" b="0" strike="noStrike" spc="-1">
              <a:solidFill>
                <a:srgbClr val="000000"/>
              </a:solidFill>
              <a:latin typeface="Calibri"/>
            </a:endParaRPr>
          </a:p>
        </p:txBody>
      </p:sp>
      <p:sp>
        <p:nvSpPr>
          <p:cNvPr id="832" name="Google Shape;876;p62"/>
          <p:cNvSpPr/>
          <p:nvPr/>
        </p:nvSpPr>
        <p:spPr>
          <a:xfrm>
            <a:off x="3225960" y="4080240"/>
            <a:ext cx="1396800" cy="1345680"/>
          </a:xfrm>
          <a:prstGeom prst="rect">
            <a:avLst/>
          </a:prstGeom>
          <a:solidFill>
            <a:srgbClr val="FDD500"/>
          </a:solidFill>
          <a:ln w="12700">
            <a:solidFill>
              <a:srgbClr val="FDD500"/>
            </a:solidFill>
            <a:miter/>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fr-FR" sz="2400" b="1" strike="noStrike" spc="-1">
                <a:solidFill>
                  <a:schemeClr val="lt1"/>
                </a:solidFill>
                <a:latin typeface="Calibri"/>
                <a:ea typeface="Calibri"/>
              </a:rPr>
              <a:t>Définir le temps de jeu</a:t>
            </a:r>
            <a:endParaRPr lang="fr-FR" sz="2400" b="0" strike="noStrike" spc="-1">
              <a:solidFill>
                <a:srgbClr val="000000"/>
              </a:solidFill>
              <a:latin typeface="Calibri"/>
            </a:endParaRPr>
          </a:p>
        </p:txBody>
      </p:sp>
      <p:sp>
        <p:nvSpPr>
          <p:cNvPr id="833" name="Google Shape;877;p62"/>
          <p:cNvSpPr/>
          <p:nvPr/>
        </p:nvSpPr>
        <p:spPr>
          <a:xfrm>
            <a:off x="4959720" y="2987280"/>
            <a:ext cx="2285640" cy="1345680"/>
          </a:xfrm>
          <a:prstGeom prst="rect">
            <a:avLst/>
          </a:prstGeom>
          <a:solidFill>
            <a:srgbClr val="FDD500"/>
          </a:solidFill>
          <a:ln w="12700">
            <a:solidFill>
              <a:srgbClr val="FDD500"/>
            </a:solidFill>
            <a:miter/>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fr-FR" sz="2400" b="1" strike="noStrike" spc="-1">
                <a:solidFill>
                  <a:schemeClr val="lt1"/>
                </a:solidFill>
                <a:latin typeface="Calibri"/>
                <a:ea typeface="Calibri"/>
              </a:rPr>
              <a:t>Les bons jeux pour le bon âge</a:t>
            </a:r>
            <a:endParaRPr lang="fr-FR" sz="2400" b="0" strike="noStrike" spc="-1">
              <a:solidFill>
                <a:srgbClr val="000000"/>
              </a:solidFill>
              <a:latin typeface="Calibri"/>
            </a:endParaRPr>
          </a:p>
        </p:txBody>
      </p:sp>
      <p:sp>
        <p:nvSpPr>
          <p:cNvPr id="834" name="Google Shape;849;p60"/>
          <p:cNvSpPr/>
          <p:nvPr/>
        </p:nvSpPr>
        <p:spPr>
          <a:xfrm>
            <a:off x="1321200" y="1233720"/>
            <a:ext cx="9562680" cy="10666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 Le contrôle parental oui , mais pas n’importe comment. Il permet de :</a:t>
            </a:r>
            <a:endParaRPr lang="fr-FR" sz="3200" b="0" strike="noStrike" spc="-1">
              <a:solidFill>
                <a:srgbClr val="000000"/>
              </a:solidFill>
              <a:latin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35" name="Google Shape;882;p63"/>
          <p:cNvCxnSpPr/>
          <p:nvPr/>
        </p:nvCxnSpPr>
        <p:spPr>
          <a:xfrm>
            <a:off x="838080" y="1233360"/>
            <a:ext cx="10515960" cy="360"/>
          </a:xfrm>
          <a:prstGeom prst="straightConnector1">
            <a:avLst/>
          </a:prstGeom>
          <a:ln w="76200">
            <a:solidFill>
              <a:srgbClr val="004AAD"/>
            </a:solidFill>
            <a:miter/>
          </a:ln>
        </p:spPr>
      </p:cxnSp>
      <p:sp>
        <p:nvSpPr>
          <p:cNvPr id="836" name="PlaceHolder 1"/>
          <p:cNvSpPr>
            <a:spLocks noGrp="1"/>
          </p:cNvSpPr>
          <p:nvPr>
            <p:ph type="sldNum" idx="288"/>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A6E8D803-7FF1-4BAB-A869-8FE3A6E94272}" type="slidenum">
              <a:rPr lang="fr-FR" sz="1200" b="0" strike="noStrike" spc="-1">
                <a:solidFill>
                  <a:srgbClr val="888888"/>
                </a:solidFill>
                <a:latin typeface="Calibri"/>
                <a:ea typeface="Calibri"/>
              </a:rPr>
              <a:t>86</a:t>
            </a:fld>
            <a:endParaRPr lang="fr-FR" sz="1200" b="0" strike="noStrike" spc="-1">
              <a:solidFill>
                <a:srgbClr val="000000"/>
              </a:solidFill>
              <a:latin typeface="Calibri"/>
            </a:endParaRPr>
          </a:p>
        </p:txBody>
      </p:sp>
      <p:sp>
        <p:nvSpPr>
          <p:cNvPr id="837" name="PlaceHolder 2"/>
          <p:cNvSpPr>
            <a:spLocks noGrp="1"/>
          </p:cNvSpPr>
          <p:nvPr>
            <p:ph type="dt" idx="289"/>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BE362A7D-7FA4-4E08-A2D0-409B66BA98FD}"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838" name="PlaceHolder 3"/>
          <p:cNvSpPr>
            <a:spLocks noGrp="1"/>
          </p:cNvSpPr>
          <p:nvPr>
            <p:ph type="ftr" idx="290"/>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839" name="Google Shape;886;p63"/>
          <p:cNvPicPr/>
          <p:nvPr/>
        </p:nvPicPr>
        <p:blipFill>
          <a:blip r:embed="rId3"/>
          <a:stretch/>
        </p:blipFill>
        <p:spPr>
          <a:xfrm>
            <a:off x="2947680" y="369720"/>
            <a:ext cx="847440" cy="780840"/>
          </a:xfrm>
          <a:prstGeom prst="rect">
            <a:avLst/>
          </a:prstGeom>
          <a:ln w="0">
            <a:noFill/>
          </a:ln>
        </p:spPr>
      </p:pic>
      <p:sp>
        <p:nvSpPr>
          <p:cNvPr id="840" name="Google Shape;887;p63"/>
          <p:cNvSpPr/>
          <p:nvPr/>
        </p:nvSpPr>
        <p:spPr>
          <a:xfrm>
            <a:off x="4038480" y="37188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contenus inadaptés</a:t>
            </a:r>
            <a:endParaRPr lang="fr-FR" sz="5000" b="0" strike="noStrike" spc="-1">
              <a:solidFill>
                <a:srgbClr val="000000"/>
              </a:solidFill>
              <a:latin typeface="Calibri"/>
            </a:endParaRPr>
          </a:p>
        </p:txBody>
      </p:sp>
      <p:sp>
        <p:nvSpPr>
          <p:cNvPr id="841" name="Google Shape;889;p63"/>
          <p:cNvSpPr/>
          <p:nvPr/>
        </p:nvSpPr>
        <p:spPr>
          <a:xfrm>
            <a:off x="444600" y="2329560"/>
            <a:ext cx="2146680" cy="2217240"/>
          </a:xfrm>
          <a:prstGeom prst="rect">
            <a:avLst/>
          </a:prstGeom>
          <a:solidFill>
            <a:srgbClr val="FDD500"/>
          </a:solidFill>
          <a:ln w="12700">
            <a:solidFill>
              <a:srgbClr val="FDD500"/>
            </a:solidFill>
            <a:miter/>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fr-FR" sz="2400" b="1" strike="noStrike" spc="-1">
                <a:solidFill>
                  <a:schemeClr val="lt1"/>
                </a:solidFill>
                <a:latin typeface="Calibri"/>
                <a:ea typeface="Calibri"/>
              </a:rPr>
              <a:t>Encadrer la navigation sur internet</a:t>
            </a:r>
            <a:endParaRPr lang="fr-FR" sz="2400" b="0" strike="noStrike" spc="-1">
              <a:solidFill>
                <a:srgbClr val="000000"/>
              </a:solidFill>
              <a:latin typeface="Calibri"/>
            </a:endParaRPr>
          </a:p>
        </p:txBody>
      </p:sp>
      <p:sp>
        <p:nvSpPr>
          <p:cNvPr id="842" name="Google Shape;890;p63"/>
          <p:cNvSpPr/>
          <p:nvPr/>
        </p:nvSpPr>
        <p:spPr>
          <a:xfrm>
            <a:off x="3225960" y="4080240"/>
            <a:ext cx="1396800" cy="1345680"/>
          </a:xfrm>
          <a:prstGeom prst="rect">
            <a:avLst/>
          </a:prstGeom>
          <a:solidFill>
            <a:srgbClr val="FDD500"/>
          </a:solidFill>
          <a:ln w="12700">
            <a:solidFill>
              <a:srgbClr val="FDD500"/>
            </a:solidFill>
            <a:miter/>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fr-FR" sz="2400" b="1" strike="noStrike" spc="-1">
                <a:solidFill>
                  <a:schemeClr val="lt1"/>
                </a:solidFill>
                <a:latin typeface="Calibri"/>
                <a:ea typeface="Calibri"/>
              </a:rPr>
              <a:t>Définir le temps de jeu</a:t>
            </a:r>
            <a:endParaRPr lang="fr-FR" sz="2400" b="0" strike="noStrike" spc="-1">
              <a:solidFill>
                <a:srgbClr val="000000"/>
              </a:solidFill>
              <a:latin typeface="Calibri"/>
            </a:endParaRPr>
          </a:p>
        </p:txBody>
      </p:sp>
      <p:sp>
        <p:nvSpPr>
          <p:cNvPr id="843" name="Google Shape;891;p63"/>
          <p:cNvSpPr/>
          <p:nvPr/>
        </p:nvSpPr>
        <p:spPr>
          <a:xfrm>
            <a:off x="4959720" y="2987280"/>
            <a:ext cx="2285640" cy="1345680"/>
          </a:xfrm>
          <a:prstGeom prst="rect">
            <a:avLst/>
          </a:prstGeom>
          <a:solidFill>
            <a:srgbClr val="FDD500"/>
          </a:solidFill>
          <a:ln w="12700">
            <a:solidFill>
              <a:srgbClr val="FDD500"/>
            </a:solidFill>
            <a:miter/>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fr-FR" sz="2400" b="1" strike="noStrike" spc="-1">
                <a:solidFill>
                  <a:schemeClr val="lt1"/>
                </a:solidFill>
                <a:latin typeface="Calibri"/>
                <a:ea typeface="Calibri"/>
              </a:rPr>
              <a:t>Les bons jeux pour le bon âge</a:t>
            </a:r>
            <a:endParaRPr lang="fr-FR" sz="2400" b="0" strike="noStrike" spc="-1">
              <a:solidFill>
                <a:srgbClr val="000000"/>
              </a:solidFill>
              <a:latin typeface="Calibri"/>
            </a:endParaRPr>
          </a:p>
        </p:txBody>
      </p:sp>
      <p:sp>
        <p:nvSpPr>
          <p:cNvPr id="844" name="Google Shape;892;p63"/>
          <p:cNvSpPr/>
          <p:nvPr/>
        </p:nvSpPr>
        <p:spPr>
          <a:xfrm>
            <a:off x="8039880" y="2511000"/>
            <a:ext cx="1714320" cy="1561680"/>
          </a:xfrm>
          <a:prstGeom prst="rect">
            <a:avLst/>
          </a:prstGeom>
          <a:solidFill>
            <a:srgbClr val="FDD500"/>
          </a:solidFill>
          <a:ln w="12700">
            <a:solidFill>
              <a:srgbClr val="FDD500"/>
            </a:solidFill>
            <a:miter/>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fr-FR" sz="2400" b="1" strike="noStrike" spc="-1">
                <a:solidFill>
                  <a:schemeClr val="lt1"/>
                </a:solidFill>
                <a:latin typeface="Calibri"/>
                <a:ea typeface="Calibri"/>
              </a:rPr>
              <a:t>Protéger sa vie privée</a:t>
            </a:r>
            <a:endParaRPr lang="fr-FR" sz="2400" b="0" strike="noStrike" spc="-1">
              <a:solidFill>
                <a:srgbClr val="000000"/>
              </a:solidFill>
              <a:latin typeface="Calibri"/>
            </a:endParaRPr>
          </a:p>
        </p:txBody>
      </p:sp>
      <p:sp>
        <p:nvSpPr>
          <p:cNvPr id="845" name="Google Shape;849;p60"/>
          <p:cNvSpPr/>
          <p:nvPr/>
        </p:nvSpPr>
        <p:spPr>
          <a:xfrm>
            <a:off x="1321200" y="1233720"/>
            <a:ext cx="9562680" cy="10666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 Le contrôle parental oui , mais pas n’importe comment. Il permet de :</a:t>
            </a:r>
            <a:endParaRPr lang="fr-FR" sz="3200" b="0" strike="noStrike" spc="-1">
              <a:solidFill>
                <a:srgbClr val="000000"/>
              </a:solidFill>
              <a:latin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46" name="Google Shape;897;p64"/>
          <p:cNvCxnSpPr/>
          <p:nvPr/>
        </p:nvCxnSpPr>
        <p:spPr>
          <a:xfrm>
            <a:off x="838080" y="1233360"/>
            <a:ext cx="10515960" cy="360"/>
          </a:xfrm>
          <a:prstGeom prst="straightConnector1">
            <a:avLst/>
          </a:prstGeom>
          <a:ln w="76200">
            <a:solidFill>
              <a:srgbClr val="004AAD"/>
            </a:solidFill>
            <a:miter/>
          </a:ln>
        </p:spPr>
      </p:cxnSp>
      <p:sp>
        <p:nvSpPr>
          <p:cNvPr id="847" name="PlaceHolder 1"/>
          <p:cNvSpPr>
            <a:spLocks noGrp="1"/>
          </p:cNvSpPr>
          <p:nvPr>
            <p:ph type="sldNum" idx="291"/>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E4046938-CB50-4055-8D99-C900019F0529}" type="slidenum">
              <a:rPr lang="fr-FR" sz="1200" b="0" strike="noStrike" spc="-1">
                <a:solidFill>
                  <a:srgbClr val="888888"/>
                </a:solidFill>
                <a:latin typeface="Calibri"/>
                <a:ea typeface="Calibri"/>
              </a:rPr>
              <a:t>87</a:t>
            </a:fld>
            <a:endParaRPr lang="fr-FR" sz="1200" b="0" strike="noStrike" spc="-1">
              <a:solidFill>
                <a:srgbClr val="000000"/>
              </a:solidFill>
              <a:latin typeface="Calibri"/>
            </a:endParaRPr>
          </a:p>
        </p:txBody>
      </p:sp>
      <p:sp>
        <p:nvSpPr>
          <p:cNvPr id="848" name="PlaceHolder 2"/>
          <p:cNvSpPr>
            <a:spLocks noGrp="1"/>
          </p:cNvSpPr>
          <p:nvPr>
            <p:ph type="dt" idx="292"/>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C3721666-9225-492F-A1D6-204F54C598B0}"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849" name="PlaceHolder 3"/>
          <p:cNvSpPr>
            <a:spLocks noGrp="1"/>
          </p:cNvSpPr>
          <p:nvPr>
            <p:ph type="ftr" idx="293"/>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850" name="Google Shape;901;p64"/>
          <p:cNvPicPr/>
          <p:nvPr/>
        </p:nvPicPr>
        <p:blipFill>
          <a:blip r:embed="rId3"/>
          <a:stretch/>
        </p:blipFill>
        <p:spPr>
          <a:xfrm>
            <a:off x="2947680" y="369720"/>
            <a:ext cx="847440" cy="780840"/>
          </a:xfrm>
          <a:prstGeom prst="rect">
            <a:avLst/>
          </a:prstGeom>
          <a:ln w="0">
            <a:noFill/>
          </a:ln>
        </p:spPr>
      </p:pic>
      <p:sp>
        <p:nvSpPr>
          <p:cNvPr id="851" name="Google Shape;902;p64"/>
          <p:cNvSpPr/>
          <p:nvPr/>
        </p:nvSpPr>
        <p:spPr>
          <a:xfrm>
            <a:off x="4038480" y="37188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contenus inadaptés</a:t>
            </a:r>
            <a:endParaRPr lang="fr-FR" sz="5000" b="0" strike="noStrike" spc="-1">
              <a:solidFill>
                <a:srgbClr val="000000"/>
              </a:solidFill>
              <a:latin typeface="Calibri"/>
            </a:endParaRPr>
          </a:p>
        </p:txBody>
      </p:sp>
      <p:sp>
        <p:nvSpPr>
          <p:cNvPr id="852" name="Google Shape;904;p64"/>
          <p:cNvSpPr/>
          <p:nvPr/>
        </p:nvSpPr>
        <p:spPr>
          <a:xfrm>
            <a:off x="444600" y="2329560"/>
            <a:ext cx="2146680" cy="2217240"/>
          </a:xfrm>
          <a:prstGeom prst="rect">
            <a:avLst/>
          </a:prstGeom>
          <a:solidFill>
            <a:srgbClr val="FDD500"/>
          </a:solidFill>
          <a:ln w="12700">
            <a:solidFill>
              <a:srgbClr val="FDD500"/>
            </a:solidFill>
            <a:miter/>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fr-FR" sz="2400" b="1" strike="noStrike" spc="-1">
                <a:solidFill>
                  <a:schemeClr val="lt1"/>
                </a:solidFill>
                <a:latin typeface="Calibri"/>
                <a:ea typeface="Calibri"/>
              </a:rPr>
              <a:t>Encadrer la navigation sur internet</a:t>
            </a:r>
            <a:endParaRPr lang="fr-FR" sz="2400" b="0" strike="noStrike" spc="-1">
              <a:solidFill>
                <a:srgbClr val="000000"/>
              </a:solidFill>
              <a:latin typeface="Calibri"/>
            </a:endParaRPr>
          </a:p>
        </p:txBody>
      </p:sp>
      <p:sp>
        <p:nvSpPr>
          <p:cNvPr id="853" name="Google Shape;905;p64"/>
          <p:cNvSpPr/>
          <p:nvPr/>
        </p:nvSpPr>
        <p:spPr>
          <a:xfrm>
            <a:off x="3225960" y="4080240"/>
            <a:ext cx="1396800" cy="1345680"/>
          </a:xfrm>
          <a:prstGeom prst="rect">
            <a:avLst/>
          </a:prstGeom>
          <a:solidFill>
            <a:srgbClr val="FDD500"/>
          </a:solidFill>
          <a:ln w="12700">
            <a:solidFill>
              <a:srgbClr val="FDD500"/>
            </a:solidFill>
            <a:miter/>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fr-FR" sz="2400" b="1" strike="noStrike" spc="-1">
                <a:solidFill>
                  <a:schemeClr val="lt1"/>
                </a:solidFill>
                <a:latin typeface="Calibri"/>
                <a:ea typeface="Calibri"/>
              </a:rPr>
              <a:t>Définir le temps de jeu</a:t>
            </a:r>
            <a:endParaRPr lang="fr-FR" sz="2400" b="0" strike="noStrike" spc="-1">
              <a:solidFill>
                <a:srgbClr val="000000"/>
              </a:solidFill>
              <a:latin typeface="Calibri"/>
            </a:endParaRPr>
          </a:p>
        </p:txBody>
      </p:sp>
      <p:sp>
        <p:nvSpPr>
          <p:cNvPr id="854" name="Google Shape;906;p64"/>
          <p:cNvSpPr/>
          <p:nvPr/>
        </p:nvSpPr>
        <p:spPr>
          <a:xfrm>
            <a:off x="4959720" y="2987280"/>
            <a:ext cx="2285640" cy="1345680"/>
          </a:xfrm>
          <a:prstGeom prst="rect">
            <a:avLst/>
          </a:prstGeom>
          <a:solidFill>
            <a:srgbClr val="FDD500"/>
          </a:solidFill>
          <a:ln w="12700">
            <a:solidFill>
              <a:srgbClr val="FDD500"/>
            </a:solidFill>
            <a:miter/>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fr-FR" sz="2400" b="1" strike="noStrike" spc="-1">
                <a:solidFill>
                  <a:schemeClr val="lt1"/>
                </a:solidFill>
                <a:latin typeface="Calibri"/>
                <a:ea typeface="Calibri"/>
              </a:rPr>
              <a:t>Les bons jeux pour le bon âge</a:t>
            </a:r>
            <a:endParaRPr lang="fr-FR" sz="2400" b="0" strike="noStrike" spc="-1">
              <a:solidFill>
                <a:srgbClr val="000000"/>
              </a:solidFill>
              <a:latin typeface="Calibri"/>
            </a:endParaRPr>
          </a:p>
        </p:txBody>
      </p:sp>
      <p:sp>
        <p:nvSpPr>
          <p:cNvPr id="855" name="Google Shape;907;p64"/>
          <p:cNvSpPr/>
          <p:nvPr/>
        </p:nvSpPr>
        <p:spPr>
          <a:xfrm>
            <a:off x="8039880" y="2511000"/>
            <a:ext cx="1714320" cy="1561680"/>
          </a:xfrm>
          <a:prstGeom prst="rect">
            <a:avLst/>
          </a:prstGeom>
          <a:solidFill>
            <a:srgbClr val="FDD500"/>
          </a:solidFill>
          <a:ln w="12700">
            <a:solidFill>
              <a:srgbClr val="FDD500"/>
            </a:solidFill>
            <a:miter/>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fr-FR" sz="2400" b="1" strike="noStrike" spc="-1">
                <a:solidFill>
                  <a:schemeClr val="lt1"/>
                </a:solidFill>
                <a:latin typeface="Calibri"/>
                <a:ea typeface="Calibri"/>
              </a:rPr>
              <a:t>Protéger sa vie privée</a:t>
            </a:r>
            <a:endParaRPr lang="fr-FR" sz="2400" b="0" strike="noStrike" spc="-1">
              <a:solidFill>
                <a:srgbClr val="000000"/>
              </a:solidFill>
              <a:latin typeface="Calibri"/>
            </a:endParaRPr>
          </a:p>
        </p:txBody>
      </p:sp>
      <p:sp>
        <p:nvSpPr>
          <p:cNvPr id="856" name="Google Shape;908;p64"/>
          <p:cNvSpPr/>
          <p:nvPr/>
        </p:nvSpPr>
        <p:spPr>
          <a:xfrm>
            <a:off x="10071000" y="3940200"/>
            <a:ext cx="1396800" cy="1213560"/>
          </a:xfrm>
          <a:prstGeom prst="rect">
            <a:avLst/>
          </a:prstGeom>
          <a:solidFill>
            <a:srgbClr val="FDD500"/>
          </a:solidFill>
          <a:ln w="12700">
            <a:solidFill>
              <a:srgbClr val="FDD500"/>
            </a:solidFill>
            <a:miter/>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fr-FR" sz="2400" b="1" strike="noStrike" spc="-1">
                <a:solidFill>
                  <a:schemeClr val="lt1"/>
                </a:solidFill>
                <a:latin typeface="Calibri"/>
                <a:ea typeface="Calibri"/>
              </a:rPr>
              <a:t>Limiter les accès</a:t>
            </a:r>
            <a:endParaRPr lang="fr-FR" sz="2400" b="0" strike="noStrike" spc="-1">
              <a:solidFill>
                <a:srgbClr val="000000"/>
              </a:solidFill>
              <a:latin typeface="Calibri"/>
            </a:endParaRPr>
          </a:p>
        </p:txBody>
      </p:sp>
      <p:sp>
        <p:nvSpPr>
          <p:cNvPr id="857" name="Google Shape;849;p60"/>
          <p:cNvSpPr/>
          <p:nvPr/>
        </p:nvSpPr>
        <p:spPr>
          <a:xfrm>
            <a:off x="1321200" y="1233720"/>
            <a:ext cx="9562680" cy="10666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 Le contrôle parental oui , mais pas n’importe comment. Il permet de :</a:t>
            </a:r>
            <a:endParaRPr lang="fr-FR" sz="3200" b="0" strike="noStrike" spc="-1">
              <a:solidFill>
                <a:srgbClr val="000000"/>
              </a:solidFill>
              <a:latin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58" name="Google Shape;913;p65"/>
          <p:cNvCxnSpPr/>
          <p:nvPr/>
        </p:nvCxnSpPr>
        <p:spPr>
          <a:xfrm>
            <a:off x="838080" y="1233360"/>
            <a:ext cx="10515960" cy="360"/>
          </a:xfrm>
          <a:prstGeom prst="straightConnector1">
            <a:avLst/>
          </a:prstGeom>
          <a:ln w="76200">
            <a:solidFill>
              <a:srgbClr val="004AAD"/>
            </a:solidFill>
            <a:miter/>
          </a:ln>
        </p:spPr>
      </p:cxnSp>
      <p:sp>
        <p:nvSpPr>
          <p:cNvPr id="859" name="PlaceHolder 1"/>
          <p:cNvSpPr>
            <a:spLocks noGrp="1"/>
          </p:cNvSpPr>
          <p:nvPr>
            <p:ph type="sldNum" idx="294"/>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6F17309C-3CFD-4A15-9236-DEED27D38A9A}" type="slidenum">
              <a:rPr lang="fr-FR" sz="1200" b="0" strike="noStrike" spc="-1">
                <a:solidFill>
                  <a:srgbClr val="888888"/>
                </a:solidFill>
                <a:latin typeface="Calibri"/>
                <a:ea typeface="Calibri"/>
              </a:rPr>
              <a:t>88</a:t>
            </a:fld>
            <a:endParaRPr lang="fr-FR" sz="1200" b="0" strike="noStrike" spc="-1">
              <a:solidFill>
                <a:srgbClr val="000000"/>
              </a:solidFill>
              <a:latin typeface="Calibri"/>
            </a:endParaRPr>
          </a:p>
        </p:txBody>
      </p:sp>
      <p:sp>
        <p:nvSpPr>
          <p:cNvPr id="860" name="PlaceHolder 2"/>
          <p:cNvSpPr>
            <a:spLocks noGrp="1"/>
          </p:cNvSpPr>
          <p:nvPr>
            <p:ph type="dt" idx="295"/>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10929763-AB30-43E2-888B-57A5BFD11B0E}"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861" name="PlaceHolder 3"/>
          <p:cNvSpPr>
            <a:spLocks noGrp="1"/>
          </p:cNvSpPr>
          <p:nvPr>
            <p:ph type="ftr" idx="296"/>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862" name="Google Shape;917;p65"/>
          <p:cNvPicPr/>
          <p:nvPr/>
        </p:nvPicPr>
        <p:blipFill>
          <a:blip r:embed="rId3"/>
          <a:stretch/>
        </p:blipFill>
        <p:spPr>
          <a:xfrm>
            <a:off x="2947680" y="250920"/>
            <a:ext cx="847440" cy="780840"/>
          </a:xfrm>
          <a:prstGeom prst="rect">
            <a:avLst/>
          </a:prstGeom>
          <a:ln w="0">
            <a:noFill/>
          </a:ln>
        </p:spPr>
      </p:pic>
      <p:sp>
        <p:nvSpPr>
          <p:cNvPr id="863" name="Google Shape;918;p65"/>
          <p:cNvSpPr/>
          <p:nvPr/>
        </p:nvSpPr>
        <p:spPr>
          <a:xfrm>
            <a:off x="4038480" y="25308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contenus inadaptés</a:t>
            </a:r>
            <a:endParaRPr lang="fr-FR" sz="5000" b="0" strike="noStrike" spc="-1">
              <a:solidFill>
                <a:srgbClr val="000000"/>
              </a:solidFill>
              <a:latin typeface="Calibri"/>
            </a:endParaRPr>
          </a:p>
        </p:txBody>
      </p:sp>
      <p:sp>
        <p:nvSpPr>
          <p:cNvPr id="864" name="Google Shape;919;p65"/>
          <p:cNvSpPr/>
          <p:nvPr/>
        </p:nvSpPr>
        <p:spPr>
          <a:xfrm>
            <a:off x="1459440" y="1580760"/>
            <a:ext cx="9562680" cy="5788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 Le contrôle parental oui, mais ce n’est pas magique</a:t>
            </a:r>
            <a:endParaRPr lang="fr-FR" sz="3200" b="0" strike="noStrike" spc="-1">
              <a:solidFill>
                <a:srgbClr val="000000"/>
              </a:solidFill>
              <a:latin typeface="Calibri"/>
            </a:endParaRPr>
          </a:p>
        </p:txBody>
      </p:sp>
      <p:pic>
        <p:nvPicPr>
          <p:cNvPr id="865" name="Google Shape;920;p65"/>
          <p:cNvPicPr/>
          <p:nvPr/>
        </p:nvPicPr>
        <p:blipFill>
          <a:blip r:embed="rId4"/>
          <a:stretch/>
        </p:blipFill>
        <p:spPr>
          <a:xfrm>
            <a:off x="2585160" y="2208600"/>
            <a:ext cx="7021080" cy="4329720"/>
          </a:xfrm>
          <a:prstGeom prst="rect">
            <a:avLst/>
          </a:prstGeom>
          <a:ln w="0">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66" name="Google Shape;925;p66"/>
          <p:cNvCxnSpPr/>
          <p:nvPr/>
        </p:nvCxnSpPr>
        <p:spPr>
          <a:xfrm>
            <a:off x="838080" y="1233360"/>
            <a:ext cx="10515960" cy="360"/>
          </a:xfrm>
          <a:prstGeom prst="straightConnector1">
            <a:avLst/>
          </a:prstGeom>
          <a:ln w="76200">
            <a:solidFill>
              <a:srgbClr val="004AAD"/>
            </a:solidFill>
            <a:miter/>
          </a:ln>
        </p:spPr>
      </p:cxnSp>
      <p:sp>
        <p:nvSpPr>
          <p:cNvPr id="867" name="PlaceHolder 1"/>
          <p:cNvSpPr>
            <a:spLocks noGrp="1"/>
          </p:cNvSpPr>
          <p:nvPr>
            <p:ph type="sldNum" idx="297"/>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5BD0C8F6-7EF6-4467-B6FA-5EBC1972F9D5}" type="slidenum">
              <a:rPr lang="fr-FR" sz="1200" b="0" strike="noStrike" spc="-1">
                <a:solidFill>
                  <a:srgbClr val="888888"/>
                </a:solidFill>
                <a:latin typeface="Calibri"/>
                <a:ea typeface="Calibri"/>
              </a:rPr>
              <a:t>89</a:t>
            </a:fld>
            <a:endParaRPr lang="fr-FR" sz="1200" b="0" strike="noStrike" spc="-1">
              <a:solidFill>
                <a:srgbClr val="000000"/>
              </a:solidFill>
              <a:latin typeface="Calibri"/>
            </a:endParaRPr>
          </a:p>
        </p:txBody>
      </p:sp>
      <p:sp>
        <p:nvSpPr>
          <p:cNvPr id="868" name="PlaceHolder 2"/>
          <p:cNvSpPr>
            <a:spLocks noGrp="1"/>
          </p:cNvSpPr>
          <p:nvPr>
            <p:ph type="dt" idx="298"/>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69AED9CA-52EE-4EA5-A5AF-85EB63BE3879}"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869" name="PlaceHolder 3"/>
          <p:cNvSpPr>
            <a:spLocks noGrp="1"/>
          </p:cNvSpPr>
          <p:nvPr>
            <p:ph type="ftr" idx="299"/>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870" name="Google Shape;929;p66"/>
          <p:cNvPicPr/>
          <p:nvPr/>
        </p:nvPicPr>
        <p:blipFill>
          <a:blip r:embed="rId2"/>
          <a:stretch/>
        </p:blipFill>
        <p:spPr>
          <a:xfrm>
            <a:off x="3074760" y="208800"/>
            <a:ext cx="847440" cy="780840"/>
          </a:xfrm>
          <a:prstGeom prst="rect">
            <a:avLst/>
          </a:prstGeom>
          <a:ln w="0">
            <a:noFill/>
          </a:ln>
        </p:spPr>
      </p:pic>
      <p:sp>
        <p:nvSpPr>
          <p:cNvPr id="871" name="Google Shape;930;p66"/>
          <p:cNvSpPr/>
          <p:nvPr/>
        </p:nvSpPr>
        <p:spPr>
          <a:xfrm>
            <a:off x="4165560" y="21096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contenus inadaptés</a:t>
            </a:r>
            <a:endParaRPr lang="fr-FR" sz="5000" b="0" strike="noStrike" spc="-1">
              <a:solidFill>
                <a:srgbClr val="000000"/>
              </a:solidFill>
              <a:latin typeface="Calibri"/>
            </a:endParaRPr>
          </a:p>
        </p:txBody>
      </p:sp>
      <p:sp>
        <p:nvSpPr>
          <p:cNvPr id="872" name="Google Shape;931;p66"/>
          <p:cNvSpPr/>
          <p:nvPr/>
        </p:nvSpPr>
        <p:spPr>
          <a:xfrm>
            <a:off x="1485000" y="1728360"/>
            <a:ext cx="9562680" cy="5788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 Le contrôle parental oui, mais ce n’est pas magique</a:t>
            </a:r>
            <a:endParaRPr lang="fr-FR" sz="3200" b="0" strike="noStrike" spc="-1">
              <a:solidFill>
                <a:srgbClr val="000000"/>
              </a:solidFill>
              <a:latin typeface="Calibri"/>
            </a:endParaRPr>
          </a:p>
        </p:txBody>
      </p:sp>
      <p:sp>
        <p:nvSpPr>
          <p:cNvPr id="873" name="Google Shape;932;p66"/>
          <p:cNvSpPr/>
          <p:nvPr/>
        </p:nvSpPr>
        <p:spPr>
          <a:xfrm>
            <a:off x="838080" y="3546360"/>
            <a:ext cx="2482560" cy="1554480"/>
          </a:xfrm>
          <a:prstGeom prst="rect">
            <a:avLst/>
          </a:prstGeom>
          <a:noFill/>
          <a:ln w="19050">
            <a:solidFill>
              <a:srgbClr val="FDD500"/>
            </a:solidFill>
            <a:round/>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3200" b="0" strike="noStrike" spc="-1">
                <a:solidFill>
                  <a:schemeClr val="dk1"/>
                </a:solidFill>
                <a:latin typeface="Calibri"/>
                <a:ea typeface="Calibri"/>
              </a:rPr>
              <a:t>Il est toujours possible de contourner</a:t>
            </a:r>
            <a:endParaRPr lang="fr-FR" sz="3200" b="0" strike="noStrike" spc="-1">
              <a:solidFill>
                <a:srgbClr val="000000"/>
              </a:solidFill>
              <a:latin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PlaceHolder 1"/>
          <p:cNvSpPr>
            <a:spLocks noGrp="1"/>
          </p:cNvSpPr>
          <p:nvPr>
            <p:ph type="sldNum" idx="57"/>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A72F8C04-C64B-416A-8B1F-20A1B0982B3D}" type="slidenum">
              <a:rPr lang="fr-FR" sz="1200" b="0" strike="noStrike" spc="-1">
                <a:solidFill>
                  <a:srgbClr val="888888"/>
                </a:solidFill>
                <a:latin typeface="Calibri"/>
                <a:ea typeface="Calibri"/>
              </a:rPr>
              <a:t>9</a:t>
            </a:fld>
            <a:endParaRPr lang="fr-FR" sz="1200" b="0" strike="noStrike" spc="-1">
              <a:solidFill>
                <a:srgbClr val="000000"/>
              </a:solidFill>
              <a:latin typeface="Calibri"/>
            </a:endParaRPr>
          </a:p>
        </p:txBody>
      </p:sp>
      <p:sp>
        <p:nvSpPr>
          <p:cNvPr id="145" name="PlaceHolder 2"/>
          <p:cNvSpPr>
            <a:spLocks noGrp="1"/>
          </p:cNvSpPr>
          <p:nvPr>
            <p:ph type="dt" idx="58"/>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0789CA1F-9C08-484C-8768-4AE8B6379B1A}"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146" name="PlaceHolder 3"/>
          <p:cNvSpPr>
            <a:spLocks noGrp="1"/>
          </p:cNvSpPr>
          <p:nvPr>
            <p:ph type="ftr" idx="59"/>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sp>
        <p:nvSpPr>
          <p:cNvPr id="147" name="Google Shape;188;p8"/>
          <p:cNvSpPr/>
          <p:nvPr/>
        </p:nvSpPr>
        <p:spPr>
          <a:xfrm>
            <a:off x="9697680" y="4656960"/>
            <a:ext cx="1784520" cy="1464120"/>
          </a:xfrm>
          <a:prstGeom prst="ellipse">
            <a:avLst/>
          </a:prstGeom>
          <a:solidFill>
            <a:srgbClr val="FF6600"/>
          </a:solidFill>
          <a:ln w="12700">
            <a:solidFill>
              <a:srgbClr val="FF6600"/>
            </a:solidFill>
            <a:miter/>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fr-FR" sz="2800" b="1" strike="noStrike" spc="-1">
                <a:solidFill>
                  <a:schemeClr val="lt1"/>
                </a:solidFill>
                <a:latin typeface="Calibri"/>
                <a:ea typeface="Calibri"/>
              </a:rPr>
              <a:t>Infos</a:t>
            </a:r>
            <a:endParaRPr lang="fr-FR" sz="2800" b="0" strike="noStrike" spc="-1">
              <a:solidFill>
                <a:srgbClr val="000000"/>
              </a:solidFill>
              <a:latin typeface="Calibri"/>
            </a:endParaRPr>
          </a:p>
        </p:txBody>
      </p:sp>
      <p:cxnSp>
        <p:nvCxnSpPr>
          <p:cNvPr id="148" name="Google Shape;189;p8"/>
          <p:cNvCxnSpPr/>
          <p:nvPr/>
        </p:nvCxnSpPr>
        <p:spPr>
          <a:xfrm>
            <a:off x="838080" y="998280"/>
            <a:ext cx="10515960" cy="360"/>
          </a:xfrm>
          <a:prstGeom prst="straightConnector1">
            <a:avLst/>
          </a:prstGeom>
          <a:ln w="76200">
            <a:solidFill>
              <a:srgbClr val="004AAD"/>
            </a:solidFill>
            <a:miter/>
          </a:ln>
        </p:spPr>
      </p:cxnSp>
      <p:sp>
        <p:nvSpPr>
          <p:cNvPr id="149" name="Google Shape;192;p8"/>
          <p:cNvSpPr/>
          <p:nvPr/>
        </p:nvSpPr>
        <p:spPr>
          <a:xfrm>
            <a:off x="2140560" y="1243080"/>
            <a:ext cx="7910280" cy="5788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 Les effets des écrans :</a:t>
            </a:r>
            <a:endParaRPr lang="fr-FR" sz="3200" b="0" strike="noStrike" spc="-1">
              <a:solidFill>
                <a:srgbClr val="000000"/>
              </a:solidFill>
              <a:latin typeface="Calibri"/>
            </a:endParaRPr>
          </a:p>
        </p:txBody>
      </p:sp>
      <p:sp>
        <p:nvSpPr>
          <p:cNvPr id="150" name="Google Shape;193;p8"/>
          <p:cNvSpPr/>
          <p:nvPr/>
        </p:nvSpPr>
        <p:spPr>
          <a:xfrm>
            <a:off x="2140560" y="1813680"/>
            <a:ext cx="7910280" cy="5788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Dommages qu’ils peuvent causer :</a:t>
            </a:r>
            <a:endParaRPr lang="fr-FR" sz="3200" b="0" strike="noStrike" spc="-1">
              <a:solidFill>
                <a:srgbClr val="000000"/>
              </a:solidFill>
              <a:latin typeface="Calibri"/>
            </a:endParaRPr>
          </a:p>
        </p:txBody>
      </p:sp>
      <p:sp>
        <p:nvSpPr>
          <p:cNvPr id="151" name="Google Shape;194;p8"/>
          <p:cNvSpPr/>
          <p:nvPr/>
        </p:nvSpPr>
        <p:spPr>
          <a:xfrm>
            <a:off x="7168320" y="2818080"/>
            <a:ext cx="2301480" cy="1988640"/>
          </a:xfrm>
          <a:prstGeom prst="ellipse">
            <a:avLst/>
          </a:prstGeom>
          <a:solidFill>
            <a:srgbClr val="FF6600"/>
          </a:solidFill>
          <a:ln w="12700">
            <a:solidFill>
              <a:srgbClr val="FF6600"/>
            </a:solidFill>
            <a:miter/>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fr-FR" sz="2800" b="1" strike="noStrike" spc="-1">
                <a:solidFill>
                  <a:schemeClr val="lt1"/>
                </a:solidFill>
                <a:latin typeface="Calibri"/>
                <a:ea typeface="Calibri"/>
              </a:rPr>
              <a:t>Capacité de réflexion</a:t>
            </a:r>
            <a:endParaRPr lang="fr-FR" sz="2800" b="0" strike="noStrike" spc="-1">
              <a:solidFill>
                <a:srgbClr val="000000"/>
              </a:solidFill>
              <a:latin typeface="Calibri"/>
            </a:endParaRPr>
          </a:p>
        </p:txBody>
      </p:sp>
      <p:sp>
        <p:nvSpPr>
          <p:cNvPr id="152" name="Google Shape;195;p8"/>
          <p:cNvSpPr/>
          <p:nvPr/>
        </p:nvSpPr>
        <p:spPr>
          <a:xfrm>
            <a:off x="547200" y="2898360"/>
            <a:ext cx="3325320" cy="2308680"/>
          </a:xfrm>
          <a:prstGeom prst="ellipse">
            <a:avLst/>
          </a:prstGeom>
          <a:solidFill>
            <a:srgbClr val="FF6600"/>
          </a:solidFill>
          <a:ln w="12700">
            <a:solidFill>
              <a:srgbClr val="FF6600"/>
            </a:solidFill>
            <a:miter/>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fr-FR" sz="2800" b="1" strike="noStrike" spc="-1">
                <a:solidFill>
                  <a:schemeClr val="lt1"/>
                </a:solidFill>
                <a:latin typeface="Calibri"/>
                <a:ea typeface="Calibri"/>
              </a:rPr>
              <a:t>Problèmes oculaires</a:t>
            </a:r>
            <a:endParaRPr lang="fr-FR" sz="2800" b="0" strike="noStrike" spc="-1">
              <a:solidFill>
                <a:srgbClr val="000000"/>
              </a:solidFill>
              <a:latin typeface="Calibri"/>
            </a:endParaRPr>
          </a:p>
        </p:txBody>
      </p:sp>
      <p:sp>
        <p:nvSpPr>
          <p:cNvPr id="153" name="Google Shape;196;p8"/>
          <p:cNvSpPr/>
          <p:nvPr/>
        </p:nvSpPr>
        <p:spPr>
          <a:xfrm>
            <a:off x="3872520" y="4581360"/>
            <a:ext cx="3325320" cy="1187280"/>
          </a:xfrm>
          <a:prstGeom prst="ellipse">
            <a:avLst/>
          </a:prstGeom>
          <a:solidFill>
            <a:srgbClr val="FF6600"/>
          </a:solidFill>
          <a:ln w="12700">
            <a:solidFill>
              <a:srgbClr val="FF6600"/>
            </a:solidFill>
            <a:miter/>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fr-FR" sz="2800" b="1" strike="noStrike" spc="-1">
                <a:solidFill>
                  <a:schemeClr val="lt1"/>
                </a:solidFill>
                <a:latin typeface="Calibri"/>
                <a:ea typeface="Calibri"/>
              </a:rPr>
              <a:t>Concentration</a:t>
            </a:r>
            <a:endParaRPr lang="fr-FR" sz="2800" b="0" strike="noStrike" spc="-1">
              <a:solidFill>
                <a:srgbClr val="000000"/>
              </a:solidFill>
              <a:latin typeface="Calibri"/>
            </a:endParaRPr>
          </a:p>
        </p:txBody>
      </p:sp>
      <p:pic>
        <p:nvPicPr>
          <p:cNvPr id="154" name="Google Shape;147;p5"/>
          <p:cNvPicPr/>
          <p:nvPr/>
        </p:nvPicPr>
        <p:blipFill>
          <a:blip r:embed="rId3"/>
          <a:stretch/>
        </p:blipFill>
        <p:spPr>
          <a:xfrm>
            <a:off x="1218960" y="48600"/>
            <a:ext cx="647280" cy="826200"/>
          </a:xfrm>
          <a:prstGeom prst="rect">
            <a:avLst/>
          </a:prstGeom>
          <a:ln w="0">
            <a:noFill/>
          </a:ln>
        </p:spPr>
      </p:pic>
      <p:sp>
        <p:nvSpPr>
          <p:cNvPr id="155" name="Google Shape;148;p5"/>
          <p:cNvSpPr/>
          <p:nvPr/>
        </p:nvSpPr>
        <p:spPr>
          <a:xfrm>
            <a:off x="2209680" y="9360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 temps passé sur les écrans</a:t>
            </a:r>
            <a:endParaRPr lang="fr-FR" sz="5000" b="0" strike="noStrike" spc="-1">
              <a:solidFill>
                <a:srgbClr val="000000"/>
              </a:solidFill>
              <a:latin typeface="Calibri"/>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74" name="Google Shape;937;p67"/>
          <p:cNvCxnSpPr/>
          <p:nvPr/>
        </p:nvCxnSpPr>
        <p:spPr>
          <a:xfrm>
            <a:off x="838080" y="1233360"/>
            <a:ext cx="10515960" cy="360"/>
          </a:xfrm>
          <a:prstGeom prst="straightConnector1">
            <a:avLst/>
          </a:prstGeom>
          <a:ln w="76200">
            <a:solidFill>
              <a:srgbClr val="004AAD"/>
            </a:solidFill>
            <a:miter/>
          </a:ln>
        </p:spPr>
      </p:cxnSp>
      <p:sp>
        <p:nvSpPr>
          <p:cNvPr id="875" name="PlaceHolder 1"/>
          <p:cNvSpPr>
            <a:spLocks noGrp="1"/>
          </p:cNvSpPr>
          <p:nvPr>
            <p:ph type="sldNum" idx="300"/>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9C61109B-9358-4019-8B5D-F53531BE214C}" type="slidenum">
              <a:rPr lang="fr-FR" sz="1200" b="0" strike="noStrike" spc="-1">
                <a:solidFill>
                  <a:srgbClr val="888888"/>
                </a:solidFill>
                <a:latin typeface="Calibri"/>
                <a:ea typeface="Calibri"/>
              </a:rPr>
              <a:t>90</a:t>
            </a:fld>
            <a:endParaRPr lang="fr-FR" sz="1200" b="0" strike="noStrike" spc="-1">
              <a:solidFill>
                <a:srgbClr val="000000"/>
              </a:solidFill>
              <a:latin typeface="Calibri"/>
            </a:endParaRPr>
          </a:p>
        </p:txBody>
      </p:sp>
      <p:sp>
        <p:nvSpPr>
          <p:cNvPr id="876" name="PlaceHolder 2"/>
          <p:cNvSpPr>
            <a:spLocks noGrp="1"/>
          </p:cNvSpPr>
          <p:nvPr>
            <p:ph type="dt" idx="301"/>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0BAFAEF0-7B04-49FA-AE3A-78CFCFE45CD7}"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877" name="PlaceHolder 3"/>
          <p:cNvSpPr>
            <a:spLocks noGrp="1"/>
          </p:cNvSpPr>
          <p:nvPr>
            <p:ph type="ftr" idx="302"/>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878" name="Google Shape;941;p67"/>
          <p:cNvPicPr/>
          <p:nvPr/>
        </p:nvPicPr>
        <p:blipFill>
          <a:blip r:embed="rId2"/>
          <a:stretch/>
        </p:blipFill>
        <p:spPr>
          <a:xfrm>
            <a:off x="3074760" y="208800"/>
            <a:ext cx="847440" cy="780840"/>
          </a:xfrm>
          <a:prstGeom prst="rect">
            <a:avLst/>
          </a:prstGeom>
          <a:ln w="0">
            <a:noFill/>
          </a:ln>
        </p:spPr>
      </p:pic>
      <p:sp>
        <p:nvSpPr>
          <p:cNvPr id="879" name="Google Shape;942;p67"/>
          <p:cNvSpPr/>
          <p:nvPr/>
        </p:nvSpPr>
        <p:spPr>
          <a:xfrm>
            <a:off x="4165560" y="21096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contenus inadaptés</a:t>
            </a:r>
            <a:endParaRPr lang="fr-FR" sz="5000" b="0" strike="noStrike" spc="-1">
              <a:solidFill>
                <a:srgbClr val="000000"/>
              </a:solidFill>
              <a:latin typeface="Calibri"/>
            </a:endParaRPr>
          </a:p>
        </p:txBody>
      </p:sp>
      <p:sp>
        <p:nvSpPr>
          <p:cNvPr id="880" name="Google Shape;943;p67"/>
          <p:cNvSpPr/>
          <p:nvPr/>
        </p:nvSpPr>
        <p:spPr>
          <a:xfrm>
            <a:off x="1485000" y="1728360"/>
            <a:ext cx="9562680" cy="5788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 Le contrôle parental oui, mais ce n’est pas magique</a:t>
            </a:r>
            <a:endParaRPr lang="fr-FR" sz="3200" b="0" strike="noStrike" spc="-1">
              <a:solidFill>
                <a:srgbClr val="000000"/>
              </a:solidFill>
              <a:latin typeface="Calibri"/>
            </a:endParaRPr>
          </a:p>
        </p:txBody>
      </p:sp>
      <p:sp>
        <p:nvSpPr>
          <p:cNvPr id="881" name="Google Shape;944;p67"/>
          <p:cNvSpPr/>
          <p:nvPr/>
        </p:nvSpPr>
        <p:spPr>
          <a:xfrm>
            <a:off x="838080" y="3546360"/>
            <a:ext cx="2482560" cy="1554480"/>
          </a:xfrm>
          <a:prstGeom prst="rect">
            <a:avLst/>
          </a:prstGeom>
          <a:noFill/>
          <a:ln w="19050">
            <a:solidFill>
              <a:srgbClr val="FDD500"/>
            </a:solidFill>
            <a:round/>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3200" b="0" strike="noStrike" spc="-1">
                <a:solidFill>
                  <a:schemeClr val="dk1"/>
                </a:solidFill>
                <a:latin typeface="Calibri"/>
                <a:ea typeface="Calibri"/>
              </a:rPr>
              <a:t>Il est toujours possible de contourner</a:t>
            </a:r>
            <a:endParaRPr lang="fr-FR" sz="3200" b="0" strike="noStrike" spc="-1">
              <a:solidFill>
                <a:srgbClr val="000000"/>
              </a:solidFill>
              <a:latin typeface="Calibri"/>
            </a:endParaRPr>
          </a:p>
        </p:txBody>
      </p:sp>
      <p:sp>
        <p:nvSpPr>
          <p:cNvPr id="882" name="Google Shape;945;p67"/>
          <p:cNvSpPr/>
          <p:nvPr/>
        </p:nvSpPr>
        <p:spPr>
          <a:xfrm>
            <a:off x="3929760" y="3042720"/>
            <a:ext cx="3555720" cy="1554480"/>
          </a:xfrm>
          <a:prstGeom prst="rect">
            <a:avLst/>
          </a:prstGeom>
          <a:noFill/>
          <a:ln w="19050">
            <a:solidFill>
              <a:srgbClr val="FDD500"/>
            </a:solidFill>
            <a:round/>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3200" b="0" strike="noStrike" spc="-1">
                <a:solidFill>
                  <a:schemeClr val="dk1"/>
                </a:solidFill>
                <a:latin typeface="Calibri"/>
                <a:ea typeface="Calibri"/>
              </a:rPr>
              <a:t>Un contrôle parental trop strict est contre productif</a:t>
            </a:r>
            <a:endParaRPr lang="fr-FR" sz="3200" b="0" strike="noStrike" spc="-1">
              <a:solidFill>
                <a:srgbClr val="000000"/>
              </a:solidFill>
              <a:latin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83" name="Google Shape;950;p68"/>
          <p:cNvCxnSpPr/>
          <p:nvPr/>
        </p:nvCxnSpPr>
        <p:spPr>
          <a:xfrm>
            <a:off x="838080" y="1233360"/>
            <a:ext cx="10515960" cy="360"/>
          </a:xfrm>
          <a:prstGeom prst="straightConnector1">
            <a:avLst/>
          </a:prstGeom>
          <a:ln w="76200">
            <a:solidFill>
              <a:srgbClr val="004AAD"/>
            </a:solidFill>
            <a:miter/>
          </a:ln>
        </p:spPr>
      </p:cxnSp>
      <p:sp>
        <p:nvSpPr>
          <p:cNvPr id="884" name="PlaceHolder 1"/>
          <p:cNvSpPr>
            <a:spLocks noGrp="1"/>
          </p:cNvSpPr>
          <p:nvPr>
            <p:ph type="sldNum" idx="303"/>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1F8417F7-EDB0-4300-97F1-FB976A904668}" type="slidenum">
              <a:rPr lang="fr-FR" sz="1200" b="0" strike="noStrike" spc="-1">
                <a:solidFill>
                  <a:srgbClr val="888888"/>
                </a:solidFill>
                <a:latin typeface="Calibri"/>
                <a:ea typeface="Calibri"/>
              </a:rPr>
              <a:t>91</a:t>
            </a:fld>
            <a:endParaRPr lang="fr-FR" sz="1200" b="0" strike="noStrike" spc="-1">
              <a:solidFill>
                <a:srgbClr val="000000"/>
              </a:solidFill>
              <a:latin typeface="Calibri"/>
            </a:endParaRPr>
          </a:p>
        </p:txBody>
      </p:sp>
      <p:sp>
        <p:nvSpPr>
          <p:cNvPr id="885" name="PlaceHolder 2"/>
          <p:cNvSpPr>
            <a:spLocks noGrp="1"/>
          </p:cNvSpPr>
          <p:nvPr>
            <p:ph type="dt" idx="304"/>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9D636AD7-729F-41FD-AD2B-CF5CC86BEC1E}"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886" name="PlaceHolder 3"/>
          <p:cNvSpPr>
            <a:spLocks noGrp="1"/>
          </p:cNvSpPr>
          <p:nvPr>
            <p:ph type="ftr" idx="305"/>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887" name="Google Shape;954;p68"/>
          <p:cNvPicPr/>
          <p:nvPr/>
        </p:nvPicPr>
        <p:blipFill>
          <a:blip r:embed="rId2"/>
          <a:stretch/>
        </p:blipFill>
        <p:spPr>
          <a:xfrm>
            <a:off x="3074760" y="208800"/>
            <a:ext cx="847440" cy="780840"/>
          </a:xfrm>
          <a:prstGeom prst="rect">
            <a:avLst/>
          </a:prstGeom>
          <a:ln w="0">
            <a:noFill/>
          </a:ln>
        </p:spPr>
      </p:pic>
      <p:sp>
        <p:nvSpPr>
          <p:cNvPr id="888" name="Google Shape;955;p68"/>
          <p:cNvSpPr/>
          <p:nvPr/>
        </p:nvSpPr>
        <p:spPr>
          <a:xfrm>
            <a:off x="4165560" y="21096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contenus inadaptés</a:t>
            </a:r>
            <a:endParaRPr lang="fr-FR" sz="5000" b="0" strike="noStrike" spc="-1">
              <a:solidFill>
                <a:srgbClr val="000000"/>
              </a:solidFill>
              <a:latin typeface="Calibri"/>
            </a:endParaRPr>
          </a:p>
        </p:txBody>
      </p:sp>
      <p:sp>
        <p:nvSpPr>
          <p:cNvPr id="889" name="Google Shape;956;p68"/>
          <p:cNvSpPr/>
          <p:nvPr/>
        </p:nvSpPr>
        <p:spPr>
          <a:xfrm>
            <a:off x="1485000" y="1728360"/>
            <a:ext cx="9562680" cy="5788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 Le contrôle parental oui, mais ce n’est pas magique</a:t>
            </a:r>
            <a:endParaRPr lang="fr-FR" sz="3200" b="0" strike="noStrike" spc="-1">
              <a:solidFill>
                <a:srgbClr val="000000"/>
              </a:solidFill>
              <a:latin typeface="Calibri"/>
            </a:endParaRPr>
          </a:p>
        </p:txBody>
      </p:sp>
      <p:sp>
        <p:nvSpPr>
          <p:cNvPr id="890" name="Google Shape;957;p68"/>
          <p:cNvSpPr/>
          <p:nvPr/>
        </p:nvSpPr>
        <p:spPr>
          <a:xfrm>
            <a:off x="838080" y="3546360"/>
            <a:ext cx="2482560" cy="1554480"/>
          </a:xfrm>
          <a:prstGeom prst="rect">
            <a:avLst/>
          </a:prstGeom>
          <a:noFill/>
          <a:ln w="19050">
            <a:solidFill>
              <a:srgbClr val="FDD500"/>
            </a:solidFill>
            <a:round/>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3200" b="0" strike="noStrike" spc="-1">
                <a:solidFill>
                  <a:schemeClr val="dk1"/>
                </a:solidFill>
                <a:latin typeface="Calibri"/>
                <a:ea typeface="Calibri"/>
              </a:rPr>
              <a:t>Il est toujours possible de contourner</a:t>
            </a:r>
            <a:endParaRPr lang="fr-FR" sz="3200" b="0" strike="noStrike" spc="-1">
              <a:solidFill>
                <a:srgbClr val="000000"/>
              </a:solidFill>
              <a:latin typeface="Calibri"/>
            </a:endParaRPr>
          </a:p>
        </p:txBody>
      </p:sp>
      <p:sp>
        <p:nvSpPr>
          <p:cNvPr id="891" name="Google Shape;958;p68"/>
          <p:cNvSpPr/>
          <p:nvPr/>
        </p:nvSpPr>
        <p:spPr>
          <a:xfrm>
            <a:off x="3929760" y="3042720"/>
            <a:ext cx="3555720" cy="1554480"/>
          </a:xfrm>
          <a:prstGeom prst="rect">
            <a:avLst/>
          </a:prstGeom>
          <a:noFill/>
          <a:ln w="19050">
            <a:solidFill>
              <a:srgbClr val="FDD500"/>
            </a:solidFill>
            <a:round/>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3200" b="0" strike="noStrike" spc="-1">
                <a:solidFill>
                  <a:schemeClr val="dk1"/>
                </a:solidFill>
                <a:latin typeface="Calibri"/>
                <a:ea typeface="Calibri"/>
              </a:rPr>
              <a:t>Un contrôle parental trop stricte est contre productif</a:t>
            </a:r>
            <a:endParaRPr lang="fr-FR" sz="3200" b="0" strike="noStrike" spc="-1">
              <a:solidFill>
                <a:srgbClr val="000000"/>
              </a:solidFill>
              <a:latin typeface="Calibri"/>
            </a:endParaRPr>
          </a:p>
        </p:txBody>
      </p:sp>
      <p:sp>
        <p:nvSpPr>
          <p:cNvPr id="892" name="Google Shape;959;p68"/>
          <p:cNvSpPr/>
          <p:nvPr/>
        </p:nvSpPr>
        <p:spPr>
          <a:xfrm>
            <a:off x="8478000" y="3599280"/>
            <a:ext cx="3215520" cy="1066680"/>
          </a:xfrm>
          <a:prstGeom prst="rect">
            <a:avLst/>
          </a:prstGeom>
          <a:noFill/>
          <a:ln w="19050">
            <a:solidFill>
              <a:srgbClr val="FDD500"/>
            </a:solidFill>
            <a:round/>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3200" b="1" strike="noStrike" spc="-1">
                <a:solidFill>
                  <a:schemeClr val="dk1"/>
                </a:solidFill>
                <a:latin typeface="Calibri"/>
                <a:ea typeface="Calibri"/>
              </a:rPr>
              <a:t>Il faut com-mu-ni-quer</a:t>
            </a:r>
            <a:endParaRPr lang="fr-FR" sz="3200" b="0" strike="noStrike" spc="-1">
              <a:solidFill>
                <a:srgbClr val="000000"/>
              </a:solidFill>
              <a:latin typeface="Calibri"/>
            </a:endParaRPr>
          </a:p>
        </p:txBody>
      </p:sp>
      <p:sp>
        <p:nvSpPr>
          <p:cNvPr id="893" name="Google Shape;960;p68"/>
          <p:cNvSpPr/>
          <p:nvPr/>
        </p:nvSpPr>
        <p:spPr>
          <a:xfrm>
            <a:off x="7721640" y="3955680"/>
            <a:ext cx="520200" cy="364680"/>
          </a:xfrm>
          <a:prstGeom prst="rightArrow">
            <a:avLst>
              <a:gd name="adj1" fmla="val 50000"/>
              <a:gd name="adj2" fmla="val 50000"/>
            </a:avLst>
          </a:prstGeom>
          <a:solidFill>
            <a:srgbClr val="FDD500"/>
          </a:solidFill>
          <a:ln w="12700">
            <a:solidFill>
              <a:srgbClr val="FDD500"/>
            </a:solidFill>
            <a:miter/>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endParaRPr lang="fr-FR" sz="1800" b="0" strike="noStrike" spc="-1">
              <a:solidFill>
                <a:schemeClr val="lt1"/>
              </a:solidFill>
              <a:latin typeface="Calibri"/>
              <a:ea typeface="Calibri"/>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94" name="Google Shape;965;p69"/>
          <p:cNvCxnSpPr/>
          <p:nvPr/>
        </p:nvCxnSpPr>
        <p:spPr>
          <a:xfrm>
            <a:off x="838080" y="1233360"/>
            <a:ext cx="10515960" cy="360"/>
          </a:xfrm>
          <a:prstGeom prst="straightConnector1">
            <a:avLst/>
          </a:prstGeom>
          <a:ln w="76200">
            <a:solidFill>
              <a:srgbClr val="004AAD"/>
            </a:solidFill>
            <a:miter/>
          </a:ln>
        </p:spPr>
      </p:cxnSp>
      <p:sp>
        <p:nvSpPr>
          <p:cNvPr id="895" name="PlaceHolder 1"/>
          <p:cNvSpPr>
            <a:spLocks noGrp="1"/>
          </p:cNvSpPr>
          <p:nvPr>
            <p:ph type="sldNum" idx="306"/>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A10866D5-930C-46FF-8071-54AF42C7A5C8}" type="slidenum">
              <a:rPr lang="fr-FR" sz="1200" b="0" strike="noStrike" spc="-1">
                <a:solidFill>
                  <a:srgbClr val="888888"/>
                </a:solidFill>
                <a:latin typeface="Calibri"/>
                <a:ea typeface="Calibri"/>
              </a:rPr>
              <a:t>92</a:t>
            </a:fld>
            <a:endParaRPr lang="fr-FR" sz="1200" b="0" strike="noStrike" spc="-1">
              <a:solidFill>
                <a:srgbClr val="000000"/>
              </a:solidFill>
              <a:latin typeface="Calibri"/>
            </a:endParaRPr>
          </a:p>
        </p:txBody>
      </p:sp>
      <p:sp>
        <p:nvSpPr>
          <p:cNvPr id="896" name="PlaceHolder 2"/>
          <p:cNvSpPr>
            <a:spLocks noGrp="1"/>
          </p:cNvSpPr>
          <p:nvPr>
            <p:ph type="dt" idx="307"/>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0E91C276-09B8-4BC0-836D-2AC0D77558FC}"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897" name="PlaceHolder 3"/>
          <p:cNvSpPr>
            <a:spLocks noGrp="1"/>
          </p:cNvSpPr>
          <p:nvPr>
            <p:ph type="ftr" idx="308"/>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898" name="Google Shape;969;p69"/>
          <p:cNvPicPr/>
          <p:nvPr/>
        </p:nvPicPr>
        <p:blipFill>
          <a:blip r:embed="rId3"/>
          <a:stretch/>
        </p:blipFill>
        <p:spPr>
          <a:xfrm>
            <a:off x="3074760" y="208800"/>
            <a:ext cx="847440" cy="780840"/>
          </a:xfrm>
          <a:prstGeom prst="rect">
            <a:avLst/>
          </a:prstGeom>
          <a:ln w="0">
            <a:noFill/>
          </a:ln>
        </p:spPr>
      </p:pic>
      <p:sp>
        <p:nvSpPr>
          <p:cNvPr id="899" name="Google Shape;970;p69"/>
          <p:cNvSpPr/>
          <p:nvPr/>
        </p:nvSpPr>
        <p:spPr>
          <a:xfrm>
            <a:off x="4165560" y="21096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contenus inadaptés</a:t>
            </a:r>
            <a:endParaRPr lang="fr-FR" sz="5000" b="0" strike="noStrike" spc="-1">
              <a:solidFill>
                <a:srgbClr val="000000"/>
              </a:solidFill>
              <a:latin typeface="Calibri"/>
            </a:endParaRPr>
          </a:p>
        </p:txBody>
      </p:sp>
      <p:sp>
        <p:nvSpPr>
          <p:cNvPr id="900" name="Google Shape;971;p69"/>
          <p:cNvSpPr/>
          <p:nvPr/>
        </p:nvSpPr>
        <p:spPr>
          <a:xfrm>
            <a:off x="1485000" y="1728360"/>
            <a:ext cx="9562680" cy="5788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 La bonne pratique</a:t>
            </a:r>
            <a:endParaRPr lang="fr-FR" sz="3200" b="0" strike="noStrike" spc="-1">
              <a:solidFill>
                <a:srgbClr val="000000"/>
              </a:solidFill>
              <a:latin typeface="Calibri"/>
            </a:endParaRPr>
          </a:p>
        </p:txBody>
      </p:sp>
      <p:sp>
        <p:nvSpPr>
          <p:cNvPr id="901" name="Google Shape;972;p69"/>
          <p:cNvSpPr/>
          <p:nvPr/>
        </p:nvSpPr>
        <p:spPr>
          <a:xfrm>
            <a:off x="1346040" y="3256200"/>
            <a:ext cx="2482560" cy="1554480"/>
          </a:xfrm>
          <a:prstGeom prst="rect">
            <a:avLst/>
          </a:prstGeom>
          <a:noFill/>
          <a:ln w="19050">
            <a:solidFill>
              <a:srgbClr val="FDD500"/>
            </a:solidFill>
            <a:round/>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3200" b="1" strike="noStrike" spc="-1">
                <a:solidFill>
                  <a:schemeClr val="dk1"/>
                </a:solidFill>
                <a:latin typeface="Calibri"/>
                <a:ea typeface="Calibri"/>
              </a:rPr>
              <a:t>Informer</a:t>
            </a:r>
            <a:r>
              <a:rPr lang="fr-FR" sz="3200" b="0" strike="noStrike" spc="-1">
                <a:solidFill>
                  <a:schemeClr val="dk1"/>
                </a:solidFill>
                <a:latin typeface="Calibri"/>
                <a:ea typeface="Calibri"/>
              </a:rPr>
              <a:t> son enfant en amont</a:t>
            </a:r>
            <a:endParaRPr lang="fr-FR" sz="3200" b="0" strike="noStrike" spc="-1">
              <a:solidFill>
                <a:srgbClr val="000000"/>
              </a:solidFill>
              <a:latin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02" name="Google Shape;977;p70"/>
          <p:cNvCxnSpPr/>
          <p:nvPr/>
        </p:nvCxnSpPr>
        <p:spPr>
          <a:xfrm>
            <a:off x="838080" y="1233360"/>
            <a:ext cx="10515960" cy="360"/>
          </a:xfrm>
          <a:prstGeom prst="straightConnector1">
            <a:avLst/>
          </a:prstGeom>
          <a:ln w="76200">
            <a:solidFill>
              <a:srgbClr val="004AAD"/>
            </a:solidFill>
            <a:miter/>
          </a:ln>
        </p:spPr>
      </p:cxnSp>
      <p:sp>
        <p:nvSpPr>
          <p:cNvPr id="903" name="PlaceHolder 1"/>
          <p:cNvSpPr>
            <a:spLocks noGrp="1"/>
          </p:cNvSpPr>
          <p:nvPr>
            <p:ph type="sldNum" idx="309"/>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FB494001-1A58-4429-BC21-D94C89E50B30}" type="slidenum">
              <a:rPr lang="fr-FR" sz="1200" b="0" strike="noStrike" spc="-1">
                <a:solidFill>
                  <a:srgbClr val="888888"/>
                </a:solidFill>
                <a:latin typeface="Calibri"/>
                <a:ea typeface="Calibri"/>
              </a:rPr>
              <a:t>93</a:t>
            </a:fld>
            <a:endParaRPr lang="fr-FR" sz="1200" b="0" strike="noStrike" spc="-1">
              <a:solidFill>
                <a:srgbClr val="000000"/>
              </a:solidFill>
              <a:latin typeface="Calibri"/>
            </a:endParaRPr>
          </a:p>
        </p:txBody>
      </p:sp>
      <p:sp>
        <p:nvSpPr>
          <p:cNvPr id="904" name="PlaceHolder 2"/>
          <p:cNvSpPr>
            <a:spLocks noGrp="1"/>
          </p:cNvSpPr>
          <p:nvPr>
            <p:ph type="dt" idx="310"/>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D783E48F-7992-49B4-AE49-355657ABCACF}"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905" name="PlaceHolder 3"/>
          <p:cNvSpPr>
            <a:spLocks noGrp="1"/>
          </p:cNvSpPr>
          <p:nvPr>
            <p:ph type="ftr" idx="311"/>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906" name="Google Shape;981;p70"/>
          <p:cNvPicPr/>
          <p:nvPr/>
        </p:nvPicPr>
        <p:blipFill>
          <a:blip r:embed="rId3"/>
          <a:stretch/>
        </p:blipFill>
        <p:spPr>
          <a:xfrm>
            <a:off x="3074760" y="208800"/>
            <a:ext cx="847440" cy="780840"/>
          </a:xfrm>
          <a:prstGeom prst="rect">
            <a:avLst/>
          </a:prstGeom>
          <a:ln w="0">
            <a:noFill/>
          </a:ln>
        </p:spPr>
      </p:pic>
      <p:sp>
        <p:nvSpPr>
          <p:cNvPr id="907" name="Google Shape;982;p70"/>
          <p:cNvSpPr/>
          <p:nvPr/>
        </p:nvSpPr>
        <p:spPr>
          <a:xfrm>
            <a:off x="4165560" y="21096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contenus inadaptés</a:t>
            </a:r>
            <a:endParaRPr lang="fr-FR" sz="5000" b="0" strike="noStrike" spc="-1">
              <a:solidFill>
                <a:srgbClr val="000000"/>
              </a:solidFill>
              <a:latin typeface="Calibri"/>
            </a:endParaRPr>
          </a:p>
        </p:txBody>
      </p:sp>
      <p:sp>
        <p:nvSpPr>
          <p:cNvPr id="908" name="Google Shape;983;p70"/>
          <p:cNvSpPr/>
          <p:nvPr/>
        </p:nvSpPr>
        <p:spPr>
          <a:xfrm>
            <a:off x="1485000" y="1728360"/>
            <a:ext cx="9562680" cy="5788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 La bonne pratique</a:t>
            </a:r>
            <a:endParaRPr lang="fr-FR" sz="3200" b="0" strike="noStrike" spc="-1">
              <a:solidFill>
                <a:srgbClr val="000000"/>
              </a:solidFill>
              <a:latin typeface="Calibri"/>
            </a:endParaRPr>
          </a:p>
        </p:txBody>
      </p:sp>
      <p:sp>
        <p:nvSpPr>
          <p:cNvPr id="909" name="Google Shape;984;p70"/>
          <p:cNvSpPr/>
          <p:nvPr/>
        </p:nvSpPr>
        <p:spPr>
          <a:xfrm>
            <a:off x="1346040" y="3256200"/>
            <a:ext cx="2482560" cy="1554480"/>
          </a:xfrm>
          <a:prstGeom prst="rect">
            <a:avLst/>
          </a:prstGeom>
          <a:noFill/>
          <a:ln w="19050">
            <a:solidFill>
              <a:srgbClr val="FDD500"/>
            </a:solidFill>
            <a:round/>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3200" b="1" strike="noStrike" spc="-1">
                <a:solidFill>
                  <a:schemeClr val="dk1"/>
                </a:solidFill>
                <a:latin typeface="Calibri"/>
                <a:ea typeface="Calibri"/>
              </a:rPr>
              <a:t>Informer</a:t>
            </a:r>
            <a:r>
              <a:rPr lang="fr-FR" sz="3200" b="0" strike="noStrike" spc="-1">
                <a:solidFill>
                  <a:schemeClr val="dk1"/>
                </a:solidFill>
                <a:latin typeface="Calibri"/>
                <a:ea typeface="Calibri"/>
              </a:rPr>
              <a:t> son enfant en amont</a:t>
            </a:r>
            <a:endParaRPr lang="fr-FR" sz="3200" b="0" strike="noStrike" spc="-1">
              <a:solidFill>
                <a:srgbClr val="000000"/>
              </a:solidFill>
              <a:latin typeface="Calibri"/>
            </a:endParaRPr>
          </a:p>
        </p:txBody>
      </p:sp>
      <p:sp>
        <p:nvSpPr>
          <p:cNvPr id="910" name="Google Shape;985;p70"/>
          <p:cNvSpPr/>
          <p:nvPr/>
        </p:nvSpPr>
        <p:spPr>
          <a:xfrm>
            <a:off x="4488480" y="3866040"/>
            <a:ext cx="3555720" cy="1554480"/>
          </a:xfrm>
          <a:prstGeom prst="rect">
            <a:avLst/>
          </a:prstGeom>
          <a:noFill/>
          <a:ln w="19050">
            <a:solidFill>
              <a:srgbClr val="FDD500"/>
            </a:solidFill>
            <a:round/>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3200" b="1" strike="noStrike" spc="-1">
                <a:solidFill>
                  <a:schemeClr val="dk1"/>
                </a:solidFill>
                <a:latin typeface="Calibri"/>
                <a:ea typeface="Calibri"/>
              </a:rPr>
              <a:t>Accompagner</a:t>
            </a:r>
            <a:r>
              <a:rPr lang="fr-FR" sz="3200" b="0" strike="noStrike" spc="-1">
                <a:solidFill>
                  <a:schemeClr val="dk1"/>
                </a:solidFill>
                <a:latin typeface="Calibri"/>
                <a:ea typeface="Calibri"/>
              </a:rPr>
              <a:t> dans l’éducation au numérique</a:t>
            </a:r>
            <a:endParaRPr lang="fr-FR" sz="3200" b="0" strike="noStrike" spc="-1">
              <a:solidFill>
                <a:srgbClr val="000000"/>
              </a:solidFill>
              <a:latin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11" name="Google Shape;990;p71"/>
          <p:cNvCxnSpPr/>
          <p:nvPr/>
        </p:nvCxnSpPr>
        <p:spPr>
          <a:xfrm>
            <a:off x="838080" y="1233360"/>
            <a:ext cx="10515960" cy="360"/>
          </a:xfrm>
          <a:prstGeom prst="straightConnector1">
            <a:avLst/>
          </a:prstGeom>
          <a:ln w="76200">
            <a:solidFill>
              <a:srgbClr val="004AAD"/>
            </a:solidFill>
            <a:miter/>
          </a:ln>
        </p:spPr>
      </p:cxnSp>
      <p:sp>
        <p:nvSpPr>
          <p:cNvPr id="912" name="PlaceHolder 1"/>
          <p:cNvSpPr>
            <a:spLocks noGrp="1"/>
          </p:cNvSpPr>
          <p:nvPr>
            <p:ph type="sldNum" idx="312"/>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6086177D-2B00-4FE2-A299-95AF77AE0A2B}" type="slidenum">
              <a:rPr lang="fr-FR" sz="1200" b="0" strike="noStrike" spc="-1">
                <a:solidFill>
                  <a:srgbClr val="888888"/>
                </a:solidFill>
                <a:latin typeface="Calibri"/>
                <a:ea typeface="Calibri"/>
              </a:rPr>
              <a:t>94</a:t>
            </a:fld>
            <a:endParaRPr lang="fr-FR" sz="1200" b="0" strike="noStrike" spc="-1">
              <a:solidFill>
                <a:srgbClr val="000000"/>
              </a:solidFill>
              <a:latin typeface="Calibri"/>
            </a:endParaRPr>
          </a:p>
        </p:txBody>
      </p:sp>
      <p:sp>
        <p:nvSpPr>
          <p:cNvPr id="913" name="PlaceHolder 2"/>
          <p:cNvSpPr>
            <a:spLocks noGrp="1"/>
          </p:cNvSpPr>
          <p:nvPr>
            <p:ph type="dt" idx="313"/>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3C3E23F3-3017-482D-BD47-9DDEC8AA218F}"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914" name="PlaceHolder 3"/>
          <p:cNvSpPr>
            <a:spLocks noGrp="1"/>
          </p:cNvSpPr>
          <p:nvPr>
            <p:ph type="ftr" idx="314"/>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915" name="Google Shape;994;p71"/>
          <p:cNvPicPr/>
          <p:nvPr/>
        </p:nvPicPr>
        <p:blipFill>
          <a:blip r:embed="rId3"/>
          <a:stretch/>
        </p:blipFill>
        <p:spPr>
          <a:xfrm>
            <a:off x="3074760" y="208800"/>
            <a:ext cx="847440" cy="780840"/>
          </a:xfrm>
          <a:prstGeom prst="rect">
            <a:avLst/>
          </a:prstGeom>
          <a:ln w="0">
            <a:noFill/>
          </a:ln>
        </p:spPr>
      </p:pic>
      <p:sp>
        <p:nvSpPr>
          <p:cNvPr id="916" name="Google Shape;995;p71"/>
          <p:cNvSpPr/>
          <p:nvPr/>
        </p:nvSpPr>
        <p:spPr>
          <a:xfrm>
            <a:off x="4165560" y="21096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contenus inadaptés</a:t>
            </a:r>
            <a:endParaRPr lang="fr-FR" sz="5000" b="0" strike="noStrike" spc="-1">
              <a:solidFill>
                <a:srgbClr val="000000"/>
              </a:solidFill>
              <a:latin typeface="Calibri"/>
            </a:endParaRPr>
          </a:p>
        </p:txBody>
      </p:sp>
      <p:sp>
        <p:nvSpPr>
          <p:cNvPr id="917" name="Google Shape;996;p71"/>
          <p:cNvSpPr/>
          <p:nvPr/>
        </p:nvSpPr>
        <p:spPr>
          <a:xfrm>
            <a:off x="1485000" y="1728360"/>
            <a:ext cx="9562680" cy="5788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 La bonne pratique</a:t>
            </a:r>
            <a:endParaRPr lang="fr-FR" sz="3200" b="0" strike="noStrike" spc="-1">
              <a:solidFill>
                <a:srgbClr val="000000"/>
              </a:solidFill>
              <a:latin typeface="Calibri"/>
            </a:endParaRPr>
          </a:p>
        </p:txBody>
      </p:sp>
      <p:sp>
        <p:nvSpPr>
          <p:cNvPr id="918" name="Google Shape;997;p71"/>
          <p:cNvSpPr/>
          <p:nvPr/>
        </p:nvSpPr>
        <p:spPr>
          <a:xfrm>
            <a:off x="1346040" y="3256200"/>
            <a:ext cx="2482560" cy="1554480"/>
          </a:xfrm>
          <a:prstGeom prst="rect">
            <a:avLst/>
          </a:prstGeom>
          <a:noFill/>
          <a:ln w="19050">
            <a:solidFill>
              <a:srgbClr val="FDD500"/>
            </a:solidFill>
            <a:round/>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3200" b="1" strike="noStrike" spc="-1">
                <a:solidFill>
                  <a:schemeClr val="dk1"/>
                </a:solidFill>
                <a:latin typeface="Calibri"/>
                <a:ea typeface="Calibri"/>
              </a:rPr>
              <a:t>Informer</a:t>
            </a:r>
            <a:r>
              <a:rPr lang="fr-FR" sz="3200" b="0" strike="noStrike" spc="-1">
                <a:solidFill>
                  <a:schemeClr val="dk1"/>
                </a:solidFill>
                <a:latin typeface="Calibri"/>
                <a:ea typeface="Calibri"/>
              </a:rPr>
              <a:t> son enfant en amont</a:t>
            </a:r>
            <a:endParaRPr lang="fr-FR" sz="3200" b="0" strike="noStrike" spc="-1">
              <a:solidFill>
                <a:srgbClr val="000000"/>
              </a:solidFill>
              <a:latin typeface="Calibri"/>
            </a:endParaRPr>
          </a:p>
        </p:txBody>
      </p:sp>
      <p:sp>
        <p:nvSpPr>
          <p:cNvPr id="919" name="Google Shape;998;p71"/>
          <p:cNvSpPr/>
          <p:nvPr/>
        </p:nvSpPr>
        <p:spPr>
          <a:xfrm>
            <a:off x="4488480" y="3866040"/>
            <a:ext cx="3555720" cy="1554480"/>
          </a:xfrm>
          <a:prstGeom prst="rect">
            <a:avLst/>
          </a:prstGeom>
          <a:noFill/>
          <a:ln w="19050">
            <a:solidFill>
              <a:srgbClr val="FDD500"/>
            </a:solidFill>
            <a:round/>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3200" b="1" strike="noStrike" spc="-1">
                <a:solidFill>
                  <a:schemeClr val="dk1"/>
                </a:solidFill>
                <a:latin typeface="Calibri"/>
                <a:ea typeface="Calibri"/>
              </a:rPr>
              <a:t>Accompagner</a:t>
            </a:r>
            <a:r>
              <a:rPr lang="fr-FR" sz="3200" b="0" strike="noStrike" spc="-1">
                <a:solidFill>
                  <a:schemeClr val="dk1"/>
                </a:solidFill>
                <a:latin typeface="Calibri"/>
                <a:ea typeface="Calibri"/>
              </a:rPr>
              <a:t> dans l’éducation au numérique</a:t>
            </a:r>
            <a:endParaRPr lang="fr-FR" sz="3200" b="0" strike="noStrike" spc="-1">
              <a:solidFill>
                <a:srgbClr val="000000"/>
              </a:solidFill>
              <a:latin typeface="Calibri"/>
            </a:endParaRPr>
          </a:p>
        </p:txBody>
      </p:sp>
      <p:sp>
        <p:nvSpPr>
          <p:cNvPr id="920" name="Google Shape;999;p71"/>
          <p:cNvSpPr/>
          <p:nvPr/>
        </p:nvSpPr>
        <p:spPr>
          <a:xfrm>
            <a:off x="8452800" y="3337560"/>
            <a:ext cx="3555720" cy="578880"/>
          </a:xfrm>
          <a:prstGeom prst="rect">
            <a:avLst/>
          </a:prstGeom>
          <a:noFill/>
          <a:ln w="19050">
            <a:solidFill>
              <a:srgbClr val="FDD500"/>
            </a:solidFill>
            <a:round/>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3200" b="0" strike="noStrike" spc="-1">
                <a:solidFill>
                  <a:schemeClr val="dk1"/>
                </a:solidFill>
                <a:latin typeface="Calibri"/>
                <a:ea typeface="Calibri"/>
              </a:rPr>
              <a:t>Ne </a:t>
            </a:r>
            <a:r>
              <a:rPr lang="fr-FR" sz="3200" b="1" strike="noStrike" spc="-1">
                <a:solidFill>
                  <a:schemeClr val="dk1"/>
                </a:solidFill>
                <a:latin typeface="Calibri"/>
                <a:ea typeface="Calibri"/>
              </a:rPr>
              <a:t>pas être invasif</a:t>
            </a:r>
            <a:endParaRPr lang="fr-FR" sz="3200" b="0" strike="noStrike" spc="-1">
              <a:solidFill>
                <a:srgbClr val="000000"/>
              </a:solidFill>
              <a:latin typeface="Calibri"/>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21" name="Google Shape;1004;p72"/>
          <p:cNvCxnSpPr/>
          <p:nvPr/>
        </p:nvCxnSpPr>
        <p:spPr>
          <a:xfrm>
            <a:off x="838080" y="1233360"/>
            <a:ext cx="10515960" cy="360"/>
          </a:xfrm>
          <a:prstGeom prst="straightConnector1">
            <a:avLst/>
          </a:prstGeom>
          <a:ln w="76200">
            <a:solidFill>
              <a:srgbClr val="004AAD"/>
            </a:solidFill>
            <a:miter/>
          </a:ln>
        </p:spPr>
      </p:cxnSp>
      <p:sp>
        <p:nvSpPr>
          <p:cNvPr id="922" name="PlaceHolder 1"/>
          <p:cNvSpPr>
            <a:spLocks noGrp="1"/>
          </p:cNvSpPr>
          <p:nvPr>
            <p:ph type="sldNum" idx="315"/>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8B45F7B2-23C4-4D57-9914-5110EE48F7E3}" type="slidenum">
              <a:rPr lang="fr-FR" sz="1200" b="0" strike="noStrike" spc="-1">
                <a:solidFill>
                  <a:srgbClr val="888888"/>
                </a:solidFill>
                <a:latin typeface="Calibri"/>
                <a:ea typeface="Calibri"/>
              </a:rPr>
              <a:t>95</a:t>
            </a:fld>
            <a:endParaRPr lang="fr-FR" sz="1200" b="0" strike="noStrike" spc="-1">
              <a:solidFill>
                <a:srgbClr val="000000"/>
              </a:solidFill>
              <a:latin typeface="Calibri"/>
            </a:endParaRPr>
          </a:p>
        </p:txBody>
      </p:sp>
      <p:sp>
        <p:nvSpPr>
          <p:cNvPr id="923" name="PlaceHolder 2"/>
          <p:cNvSpPr>
            <a:spLocks noGrp="1"/>
          </p:cNvSpPr>
          <p:nvPr>
            <p:ph type="dt" idx="316"/>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38AF5D8B-BE13-425C-BEC2-B3F96AEF1F54}"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924" name="PlaceHolder 3"/>
          <p:cNvSpPr>
            <a:spLocks noGrp="1"/>
          </p:cNvSpPr>
          <p:nvPr>
            <p:ph type="ftr" idx="317"/>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925" name="Google Shape;1008;p72"/>
          <p:cNvPicPr/>
          <p:nvPr/>
        </p:nvPicPr>
        <p:blipFill>
          <a:blip r:embed="rId3"/>
          <a:stretch/>
        </p:blipFill>
        <p:spPr>
          <a:xfrm>
            <a:off x="3074760" y="208800"/>
            <a:ext cx="847440" cy="780840"/>
          </a:xfrm>
          <a:prstGeom prst="rect">
            <a:avLst/>
          </a:prstGeom>
          <a:ln w="0">
            <a:noFill/>
          </a:ln>
        </p:spPr>
      </p:pic>
      <p:sp>
        <p:nvSpPr>
          <p:cNvPr id="926" name="Google Shape;1009;p72"/>
          <p:cNvSpPr/>
          <p:nvPr/>
        </p:nvSpPr>
        <p:spPr>
          <a:xfrm>
            <a:off x="4165560" y="21096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contenus inadaptés</a:t>
            </a:r>
            <a:endParaRPr lang="fr-FR" sz="5000" b="0" strike="noStrike" spc="-1">
              <a:solidFill>
                <a:srgbClr val="000000"/>
              </a:solidFill>
              <a:latin typeface="Calibri"/>
            </a:endParaRPr>
          </a:p>
        </p:txBody>
      </p:sp>
      <p:sp>
        <p:nvSpPr>
          <p:cNvPr id="927" name="Google Shape;1010;p72"/>
          <p:cNvSpPr/>
          <p:nvPr/>
        </p:nvSpPr>
        <p:spPr>
          <a:xfrm>
            <a:off x="1593720" y="1476720"/>
            <a:ext cx="9562680" cy="5788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 La bonne pratique</a:t>
            </a:r>
            <a:endParaRPr lang="fr-FR" sz="3200" b="0" strike="noStrike" spc="-1">
              <a:solidFill>
                <a:srgbClr val="000000"/>
              </a:solidFill>
              <a:latin typeface="Calibri"/>
            </a:endParaRPr>
          </a:p>
        </p:txBody>
      </p:sp>
      <p:sp>
        <p:nvSpPr>
          <p:cNvPr id="928" name="Google Shape;1011;p72"/>
          <p:cNvSpPr/>
          <p:nvPr/>
        </p:nvSpPr>
        <p:spPr>
          <a:xfrm>
            <a:off x="2266920" y="2061360"/>
            <a:ext cx="8330760" cy="5788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3200" b="0" strike="noStrike" spc="-1">
                <a:solidFill>
                  <a:schemeClr val="dk1"/>
                </a:solidFill>
                <a:latin typeface="Calibri"/>
                <a:ea typeface="Calibri"/>
              </a:rPr>
              <a:t>👉 e-enfance.org/informer/controle-parental/</a:t>
            </a:r>
            <a:endParaRPr lang="fr-FR" sz="3200" b="0" strike="noStrike" spc="-1">
              <a:solidFill>
                <a:srgbClr val="000000"/>
              </a:solidFill>
              <a:latin typeface="Calibri"/>
            </a:endParaRPr>
          </a:p>
        </p:txBody>
      </p:sp>
      <p:pic>
        <p:nvPicPr>
          <p:cNvPr id="929" name="Google Shape;1012;p72"/>
          <p:cNvPicPr/>
          <p:nvPr/>
        </p:nvPicPr>
        <p:blipFill>
          <a:blip r:embed="rId4"/>
          <a:stretch/>
        </p:blipFill>
        <p:spPr>
          <a:xfrm>
            <a:off x="0" y="3093480"/>
            <a:ext cx="12191760" cy="3764160"/>
          </a:xfrm>
          <a:prstGeom prst="rect">
            <a:avLst/>
          </a:prstGeom>
          <a:ln w="9525">
            <a:solidFill>
              <a:srgbClr val="FDD500"/>
            </a:solidFill>
            <a:round/>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30" name="Google Shape;1004;p72"/>
          <p:cNvCxnSpPr/>
          <p:nvPr/>
        </p:nvCxnSpPr>
        <p:spPr>
          <a:xfrm>
            <a:off x="838080" y="1233360"/>
            <a:ext cx="10515960" cy="360"/>
          </a:xfrm>
          <a:prstGeom prst="straightConnector1">
            <a:avLst/>
          </a:prstGeom>
          <a:ln w="76200">
            <a:solidFill>
              <a:srgbClr val="004AAD"/>
            </a:solidFill>
            <a:miter/>
          </a:ln>
        </p:spPr>
      </p:cxnSp>
      <p:sp>
        <p:nvSpPr>
          <p:cNvPr id="931" name="PlaceHolder 1"/>
          <p:cNvSpPr>
            <a:spLocks noGrp="1"/>
          </p:cNvSpPr>
          <p:nvPr>
            <p:ph type="sldNum" idx="318"/>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95D0274D-B9D8-40A6-8862-F80C6CE34655}" type="slidenum">
              <a:rPr lang="fr-FR" sz="1200" b="0" strike="noStrike" spc="-1">
                <a:solidFill>
                  <a:srgbClr val="888888"/>
                </a:solidFill>
                <a:latin typeface="Calibri"/>
                <a:ea typeface="Calibri"/>
              </a:rPr>
              <a:t>96</a:t>
            </a:fld>
            <a:endParaRPr lang="fr-FR" sz="1200" b="0" strike="noStrike" spc="-1">
              <a:solidFill>
                <a:srgbClr val="000000"/>
              </a:solidFill>
              <a:latin typeface="Calibri"/>
            </a:endParaRPr>
          </a:p>
        </p:txBody>
      </p:sp>
      <p:sp>
        <p:nvSpPr>
          <p:cNvPr id="932" name="PlaceHolder 2"/>
          <p:cNvSpPr>
            <a:spLocks noGrp="1"/>
          </p:cNvSpPr>
          <p:nvPr>
            <p:ph type="dt" idx="319"/>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8FCC05D2-1A06-49ED-96C2-C55A838D520C}"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933" name="PlaceHolder 3"/>
          <p:cNvSpPr>
            <a:spLocks noGrp="1"/>
          </p:cNvSpPr>
          <p:nvPr>
            <p:ph type="ftr" idx="320"/>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934" name="Google Shape;1008;p72"/>
          <p:cNvPicPr/>
          <p:nvPr/>
        </p:nvPicPr>
        <p:blipFill>
          <a:blip r:embed="rId3"/>
          <a:stretch/>
        </p:blipFill>
        <p:spPr>
          <a:xfrm>
            <a:off x="3074760" y="208800"/>
            <a:ext cx="847440" cy="780840"/>
          </a:xfrm>
          <a:prstGeom prst="rect">
            <a:avLst/>
          </a:prstGeom>
          <a:ln w="0">
            <a:noFill/>
          </a:ln>
        </p:spPr>
      </p:pic>
      <p:sp>
        <p:nvSpPr>
          <p:cNvPr id="935" name="Google Shape;1009;p72"/>
          <p:cNvSpPr/>
          <p:nvPr/>
        </p:nvSpPr>
        <p:spPr>
          <a:xfrm>
            <a:off x="4165560" y="21096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contenus inadaptés</a:t>
            </a:r>
            <a:endParaRPr lang="fr-FR" sz="5000" b="0" strike="noStrike" spc="-1">
              <a:solidFill>
                <a:srgbClr val="000000"/>
              </a:solidFill>
              <a:latin typeface="Calibri"/>
            </a:endParaRPr>
          </a:p>
        </p:txBody>
      </p:sp>
      <p:sp>
        <p:nvSpPr>
          <p:cNvPr id="936" name="Google Shape;1010;p72"/>
          <p:cNvSpPr/>
          <p:nvPr/>
        </p:nvSpPr>
        <p:spPr>
          <a:xfrm>
            <a:off x="1593720" y="1476720"/>
            <a:ext cx="9562680" cy="5788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 La bonne pratique</a:t>
            </a:r>
            <a:endParaRPr lang="fr-FR" sz="3200" b="0" strike="noStrike" spc="-1">
              <a:solidFill>
                <a:srgbClr val="000000"/>
              </a:solidFill>
              <a:latin typeface="Calibri"/>
            </a:endParaRPr>
          </a:p>
        </p:txBody>
      </p:sp>
      <p:sp>
        <p:nvSpPr>
          <p:cNvPr id="937" name="Google Shape;1011;p72"/>
          <p:cNvSpPr/>
          <p:nvPr/>
        </p:nvSpPr>
        <p:spPr>
          <a:xfrm>
            <a:off x="2266920" y="2061360"/>
            <a:ext cx="8330760" cy="5788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3200" b="0" strike="noStrike" spc="-1">
                <a:solidFill>
                  <a:schemeClr val="dk1"/>
                </a:solidFill>
                <a:latin typeface="Calibri"/>
                <a:ea typeface="Calibri"/>
              </a:rPr>
              <a:t>👉 bit.ly/controle_parental</a:t>
            </a:r>
            <a:endParaRPr lang="fr-FR" sz="3200" b="0" strike="noStrike" spc="-1">
              <a:solidFill>
                <a:srgbClr val="000000"/>
              </a:solidFill>
              <a:latin typeface="Calibri"/>
            </a:endParaRPr>
          </a:p>
        </p:txBody>
      </p:sp>
      <p:pic>
        <p:nvPicPr>
          <p:cNvPr id="938" name="Image 2"/>
          <p:cNvPicPr/>
          <p:nvPr/>
        </p:nvPicPr>
        <p:blipFill>
          <a:blip r:embed="rId4"/>
          <a:stretch/>
        </p:blipFill>
        <p:spPr>
          <a:xfrm>
            <a:off x="2726280" y="2814480"/>
            <a:ext cx="6739200" cy="3133440"/>
          </a:xfrm>
          <a:prstGeom prst="rect">
            <a:avLst/>
          </a:prstGeom>
          <a:ln w="0">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39" name="Google Shape;1017;p73"/>
          <p:cNvCxnSpPr/>
          <p:nvPr/>
        </p:nvCxnSpPr>
        <p:spPr>
          <a:xfrm>
            <a:off x="838080" y="1233360"/>
            <a:ext cx="10515960" cy="360"/>
          </a:xfrm>
          <a:prstGeom prst="straightConnector1">
            <a:avLst/>
          </a:prstGeom>
          <a:ln w="76200">
            <a:solidFill>
              <a:srgbClr val="004AAD"/>
            </a:solidFill>
            <a:miter/>
          </a:ln>
        </p:spPr>
      </p:cxnSp>
      <p:sp>
        <p:nvSpPr>
          <p:cNvPr id="940" name="PlaceHolder 1"/>
          <p:cNvSpPr>
            <a:spLocks noGrp="1"/>
          </p:cNvSpPr>
          <p:nvPr>
            <p:ph type="sldNum" idx="321"/>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9C10151D-E530-4AFC-80C7-C2A3507337B1}" type="slidenum">
              <a:rPr lang="fr-FR" sz="1200" b="0" strike="noStrike" spc="-1">
                <a:solidFill>
                  <a:srgbClr val="888888"/>
                </a:solidFill>
                <a:latin typeface="Calibri"/>
                <a:ea typeface="Calibri"/>
              </a:rPr>
              <a:t>97</a:t>
            </a:fld>
            <a:endParaRPr lang="fr-FR" sz="1200" b="0" strike="noStrike" spc="-1">
              <a:solidFill>
                <a:srgbClr val="000000"/>
              </a:solidFill>
              <a:latin typeface="Calibri"/>
            </a:endParaRPr>
          </a:p>
        </p:txBody>
      </p:sp>
      <p:sp>
        <p:nvSpPr>
          <p:cNvPr id="941" name="PlaceHolder 2"/>
          <p:cNvSpPr>
            <a:spLocks noGrp="1"/>
          </p:cNvSpPr>
          <p:nvPr>
            <p:ph type="dt" idx="322"/>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C889ABEB-043D-4A20-893A-CE1F4D933665}"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942" name="PlaceHolder 3"/>
          <p:cNvSpPr>
            <a:spLocks noGrp="1"/>
          </p:cNvSpPr>
          <p:nvPr>
            <p:ph type="ftr" idx="323"/>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943" name="Google Shape;1021;p73"/>
          <p:cNvPicPr/>
          <p:nvPr/>
        </p:nvPicPr>
        <p:blipFill>
          <a:blip r:embed="rId2"/>
          <a:stretch/>
        </p:blipFill>
        <p:spPr>
          <a:xfrm>
            <a:off x="3074760" y="208800"/>
            <a:ext cx="847440" cy="780840"/>
          </a:xfrm>
          <a:prstGeom prst="rect">
            <a:avLst/>
          </a:prstGeom>
          <a:ln w="0">
            <a:noFill/>
          </a:ln>
        </p:spPr>
      </p:pic>
      <p:sp>
        <p:nvSpPr>
          <p:cNvPr id="944" name="Google Shape;1022;p73"/>
          <p:cNvSpPr/>
          <p:nvPr/>
        </p:nvSpPr>
        <p:spPr>
          <a:xfrm>
            <a:off x="4165560" y="21096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contenus inadaptés</a:t>
            </a:r>
            <a:endParaRPr lang="fr-FR" sz="5000" b="0" strike="noStrike" spc="-1">
              <a:solidFill>
                <a:srgbClr val="000000"/>
              </a:solidFill>
              <a:latin typeface="Calibri"/>
            </a:endParaRPr>
          </a:p>
        </p:txBody>
      </p:sp>
      <p:sp>
        <p:nvSpPr>
          <p:cNvPr id="945" name="Google Shape;1023;p73"/>
          <p:cNvSpPr/>
          <p:nvPr/>
        </p:nvSpPr>
        <p:spPr>
          <a:xfrm>
            <a:off x="1314360" y="1325520"/>
            <a:ext cx="9562680" cy="5788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 La bonne pratique</a:t>
            </a:r>
            <a:endParaRPr lang="fr-FR" sz="3200" b="0" strike="noStrike" spc="-1">
              <a:solidFill>
                <a:srgbClr val="000000"/>
              </a:solidFill>
              <a:latin typeface="Calibri"/>
            </a:endParaRPr>
          </a:p>
        </p:txBody>
      </p:sp>
      <p:pic>
        <p:nvPicPr>
          <p:cNvPr id="946" name="Google Shape;1024;p73"/>
          <p:cNvPicPr/>
          <p:nvPr/>
        </p:nvPicPr>
        <p:blipFill>
          <a:blip r:embed="rId3"/>
          <a:stretch/>
        </p:blipFill>
        <p:spPr>
          <a:xfrm>
            <a:off x="4038480" y="2068200"/>
            <a:ext cx="4114440" cy="4578840"/>
          </a:xfrm>
          <a:prstGeom prst="rect">
            <a:avLst/>
          </a:prstGeom>
          <a:ln w="0">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47" name="Google Shape;1029;p74"/>
          <p:cNvCxnSpPr/>
          <p:nvPr/>
        </p:nvCxnSpPr>
        <p:spPr>
          <a:xfrm>
            <a:off x="838080" y="1233360"/>
            <a:ext cx="10515960" cy="360"/>
          </a:xfrm>
          <a:prstGeom prst="straightConnector1">
            <a:avLst/>
          </a:prstGeom>
          <a:ln w="76200">
            <a:solidFill>
              <a:srgbClr val="004AAD"/>
            </a:solidFill>
            <a:miter/>
          </a:ln>
        </p:spPr>
      </p:cxnSp>
      <p:sp>
        <p:nvSpPr>
          <p:cNvPr id="948" name="PlaceHolder 1"/>
          <p:cNvSpPr>
            <a:spLocks noGrp="1"/>
          </p:cNvSpPr>
          <p:nvPr>
            <p:ph type="sldNum" idx="324"/>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20F2752F-E4BE-4ABC-9A60-DDA4C283D606}" type="slidenum">
              <a:rPr lang="fr-FR" sz="1200" b="0" strike="noStrike" spc="-1">
                <a:solidFill>
                  <a:srgbClr val="888888"/>
                </a:solidFill>
                <a:latin typeface="Calibri"/>
                <a:ea typeface="Calibri"/>
              </a:rPr>
              <a:t>98</a:t>
            </a:fld>
            <a:endParaRPr lang="fr-FR" sz="1200" b="0" strike="noStrike" spc="-1">
              <a:solidFill>
                <a:srgbClr val="000000"/>
              </a:solidFill>
              <a:latin typeface="Calibri"/>
            </a:endParaRPr>
          </a:p>
        </p:txBody>
      </p:sp>
      <p:sp>
        <p:nvSpPr>
          <p:cNvPr id="949" name="PlaceHolder 2"/>
          <p:cNvSpPr>
            <a:spLocks noGrp="1"/>
          </p:cNvSpPr>
          <p:nvPr>
            <p:ph type="dt" idx="325"/>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44AC05D6-46F5-4B62-A97E-1325D75359BB}"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950" name="PlaceHolder 3"/>
          <p:cNvSpPr>
            <a:spLocks noGrp="1"/>
          </p:cNvSpPr>
          <p:nvPr>
            <p:ph type="ftr" idx="326"/>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951" name="Google Shape;1033;p74"/>
          <p:cNvPicPr/>
          <p:nvPr/>
        </p:nvPicPr>
        <p:blipFill>
          <a:blip r:embed="rId3"/>
          <a:stretch/>
        </p:blipFill>
        <p:spPr>
          <a:xfrm>
            <a:off x="3074760" y="208800"/>
            <a:ext cx="847440" cy="780840"/>
          </a:xfrm>
          <a:prstGeom prst="rect">
            <a:avLst/>
          </a:prstGeom>
          <a:ln w="0">
            <a:noFill/>
          </a:ln>
        </p:spPr>
      </p:pic>
      <p:sp>
        <p:nvSpPr>
          <p:cNvPr id="952" name="Google Shape;1034;p74"/>
          <p:cNvSpPr/>
          <p:nvPr/>
        </p:nvSpPr>
        <p:spPr>
          <a:xfrm>
            <a:off x="4165560" y="21096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contenus inadaptés</a:t>
            </a:r>
            <a:endParaRPr lang="fr-FR" sz="5000" b="0" strike="noStrike" spc="-1">
              <a:solidFill>
                <a:srgbClr val="000000"/>
              </a:solidFill>
              <a:latin typeface="Calibri"/>
            </a:endParaRPr>
          </a:p>
        </p:txBody>
      </p:sp>
      <p:sp>
        <p:nvSpPr>
          <p:cNvPr id="953" name="Google Shape;1035;p74"/>
          <p:cNvSpPr/>
          <p:nvPr/>
        </p:nvSpPr>
        <p:spPr>
          <a:xfrm>
            <a:off x="1314360" y="1325520"/>
            <a:ext cx="9562680" cy="5788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Que faire en cas « </a:t>
            </a:r>
            <a:r>
              <a:rPr lang="fr-FR" sz="3200" b="1" strike="noStrike" spc="-1">
                <a:solidFill>
                  <a:srgbClr val="004AAD"/>
                </a:solidFill>
                <a:latin typeface="Calibri"/>
                <a:ea typeface="Calibri"/>
              </a:rPr>
              <a:t>d’accident d’image </a:t>
            </a:r>
            <a:r>
              <a:rPr lang="fr-FR" sz="3200" b="1" strike="noStrike" spc="-1">
                <a:solidFill>
                  <a:schemeClr val="dk1"/>
                </a:solidFill>
                <a:latin typeface="Calibri"/>
                <a:ea typeface="Calibri"/>
              </a:rPr>
              <a:t>»</a:t>
            </a:r>
            <a:endParaRPr lang="fr-FR" sz="3200" b="0" strike="noStrike" spc="-1">
              <a:solidFill>
                <a:srgbClr val="000000"/>
              </a:solidFill>
              <a:latin typeface="Calibri"/>
            </a:endParaRPr>
          </a:p>
        </p:txBody>
      </p:sp>
      <p:sp>
        <p:nvSpPr>
          <p:cNvPr id="954" name="Google Shape;1036;p74"/>
          <p:cNvSpPr/>
          <p:nvPr/>
        </p:nvSpPr>
        <p:spPr>
          <a:xfrm>
            <a:off x="1031040" y="2517480"/>
            <a:ext cx="2550240" cy="1066680"/>
          </a:xfrm>
          <a:prstGeom prst="rect">
            <a:avLst/>
          </a:prstGeom>
          <a:noFill/>
          <a:ln w="19050">
            <a:solidFill>
              <a:srgbClr val="FDD500"/>
            </a:solidFill>
            <a:round/>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3200" b="0" strike="noStrike" spc="-1">
                <a:solidFill>
                  <a:schemeClr val="dk1"/>
                </a:solidFill>
                <a:latin typeface="Calibri"/>
                <a:ea typeface="Calibri"/>
              </a:rPr>
              <a:t>Il faut pouvoir </a:t>
            </a:r>
            <a:r>
              <a:rPr lang="fr-FR" sz="3200" b="1" strike="noStrike" spc="-1">
                <a:solidFill>
                  <a:schemeClr val="dk1"/>
                </a:solidFill>
                <a:latin typeface="Calibri"/>
                <a:ea typeface="Calibri"/>
              </a:rPr>
              <a:t>en parler</a:t>
            </a:r>
            <a:endParaRPr lang="fr-FR" sz="3200" b="0" strike="noStrike" spc="-1">
              <a:solidFill>
                <a:srgbClr val="000000"/>
              </a:solidFill>
              <a:latin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55" name="Google Shape;1041;p75"/>
          <p:cNvCxnSpPr/>
          <p:nvPr/>
        </p:nvCxnSpPr>
        <p:spPr>
          <a:xfrm>
            <a:off x="838080" y="1233360"/>
            <a:ext cx="10515960" cy="360"/>
          </a:xfrm>
          <a:prstGeom prst="straightConnector1">
            <a:avLst/>
          </a:prstGeom>
          <a:ln w="76200">
            <a:solidFill>
              <a:srgbClr val="004AAD"/>
            </a:solidFill>
            <a:miter/>
          </a:ln>
        </p:spPr>
      </p:cxnSp>
      <p:sp>
        <p:nvSpPr>
          <p:cNvPr id="956" name="PlaceHolder 1"/>
          <p:cNvSpPr>
            <a:spLocks noGrp="1"/>
          </p:cNvSpPr>
          <p:nvPr>
            <p:ph type="sldNum" idx="327"/>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pos="0" algn="l"/>
              </a:tabLst>
              <a:defRPr lang="fr-FR" sz="1200" b="0" strike="noStrike" spc="-1">
                <a:solidFill>
                  <a:srgbClr val="888888"/>
                </a:solidFill>
                <a:latin typeface="Calibri"/>
                <a:ea typeface="Calibri"/>
              </a:defRPr>
            </a:lvl1pPr>
          </a:lstStyle>
          <a:p>
            <a:pPr indent="0" algn="r">
              <a:lnSpc>
                <a:spcPct val="100000"/>
              </a:lnSpc>
              <a:buNone/>
              <a:tabLst>
                <a:tab pos="0" algn="l"/>
              </a:tabLst>
            </a:pPr>
            <a:fld id="{9D6B2A43-9A5A-4789-896C-6A349D10F2DA}" type="slidenum">
              <a:rPr lang="fr-FR" sz="1200" b="0" strike="noStrike" spc="-1">
                <a:solidFill>
                  <a:srgbClr val="888888"/>
                </a:solidFill>
                <a:latin typeface="Calibri"/>
                <a:ea typeface="Calibri"/>
              </a:rPr>
              <a:t>99</a:t>
            </a:fld>
            <a:endParaRPr lang="fr-FR" sz="1200" b="0" strike="noStrike" spc="-1">
              <a:solidFill>
                <a:srgbClr val="000000"/>
              </a:solidFill>
              <a:latin typeface="Calibri"/>
            </a:endParaRPr>
          </a:p>
        </p:txBody>
      </p:sp>
      <p:sp>
        <p:nvSpPr>
          <p:cNvPr id="957" name="PlaceHolder 2"/>
          <p:cNvSpPr>
            <a:spLocks noGrp="1"/>
          </p:cNvSpPr>
          <p:nvPr>
            <p:ph type="dt" idx="328"/>
          </p:nvPr>
        </p:nvSpPr>
        <p:spPr>
          <a:xfrm>
            <a:off x="838080" y="6356520"/>
            <a:ext cx="2742840" cy="364680"/>
          </a:xfrm>
          <a:prstGeom prst="rect">
            <a:avLst/>
          </a:prstGeom>
          <a:noFill/>
          <a:ln w="0">
            <a:noFill/>
          </a:ln>
        </p:spPr>
        <p:txBody>
          <a:bodyPr anchor="ctr">
            <a:noAutofit/>
          </a:bodyPr>
          <a:lstStyle>
            <a:lvl1pPr indent="0">
              <a:lnSpc>
                <a:spcPct val="100000"/>
              </a:lnSpc>
              <a:buNone/>
              <a:tabLst>
                <a:tab pos="0" algn="l"/>
              </a:tabLst>
              <a:defRPr lang="fr-FR" sz="1200" b="0" strike="noStrike" spc="-1">
                <a:solidFill>
                  <a:srgbClr val="888888"/>
                </a:solidFill>
                <a:latin typeface="Calibri"/>
                <a:ea typeface="Calibri"/>
              </a:defRPr>
            </a:lvl1pPr>
          </a:lstStyle>
          <a:p>
            <a:pPr indent="0">
              <a:lnSpc>
                <a:spcPct val="100000"/>
              </a:lnSpc>
              <a:buNone/>
              <a:tabLst>
                <a:tab pos="0" algn="l"/>
              </a:tabLst>
            </a:pPr>
            <a:fld id="{6F88ACFB-FD72-4205-BDB3-A63162405D43}" type="datetime1">
              <a:rPr lang="fr-FR" sz="1200" b="0" strike="noStrike" spc="-1">
                <a:solidFill>
                  <a:srgbClr val="888888"/>
                </a:solidFill>
                <a:latin typeface="Calibri"/>
                <a:ea typeface="Calibri"/>
              </a:rPr>
              <a:t>14/08/2024</a:t>
            </a:fld>
            <a:endParaRPr lang="fr-FR" sz="1200" b="0" strike="noStrike" spc="-1">
              <a:solidFill>
                <a:srgbClr val="000000"/>
              </a:solidFill>
              <a:latin typeface="Calibri"/>
            </a:endParaRPr>
          </a:p>
        </p:txBody>
      </p:sp>
      <p:sp>
        <p:nvSpPr>
          <p:cNvPr id="958" name="PlaceHolder 3"/>
          <p:cNvSpPr>
            <a:spLocks noGrp="1"/>
          </p:cNvSpPr>
          <p:nvPr>
            <p:ph type="ftr" idx="329"/>
          </p:nvPr>
        </p:nvSpPr>
        <p:spPr>
          <a:xfrm>
            <a:off x="4038480" y="6356520"/>
            <a:ext cx="4114440" cy="364680"/>
          </a:xfrm>
          <a:prstGeom prst="rect">
            <a:avLst/>
          </a:prstGeom>
          <a:noFill/>
          <a:ln w="0">
            <a:noFill/>
          </a:ln>
        </p:spPr>
        <p:txBody>
          <a:bodyPr anchor="ctr">
            <a:noAutofit/>
          </a:bodyPr>
          <a:lstStyle>
            <a:lvl1pPr indent="0" algn="ctr">
              <a:lnSpc>
                <a:spcPct val="100000"/>
              </a:lnSpc>
              <a:buNone/>
              <a:tabLst>
                <a:tab pos="0" algn="l"/>
              </a:tabLst>
              <a:defRPr lang="fr-FR" sz="1200" b="0" strike="noStrike" spc="-1">
                <a:solidFill>
                  <a:srgbClr val="888888"/>
                </a:solidFill>
                <a:latin typeface="Calibri"/>
                <a:ea typeface="Calibri"/>
              </a:defRPr>
            </a:lvl1pPr>
          </a:lstStyle>
          <a:p>
            <a:pPr indent="0" algn="ctr">
              <a:lnSpc>
                <a:spcPct val="100000"/>
              </a:lnSpc>
              <a:buNone/>
              <a:tabLst>
                <a:tab pos="0" algn="l"/>
              </a:tabLst>
            </a:pPr>
            <a:r>
              <a:rPr lang="fr-FR" sz="1200" b="0" strike="noStrike" spc="-1">
                <a:solidFill>
                  <a:srgbClr val="888888"/>
                </a:solidFill>
                <a:latin typeface="Calibri"/>
                <a:ea typeface="Calibri"/>
              </a:rPr>
              <a:t>E-parentalité</a:t>
            </a:r>
            <a:endParaRPr lang="fr-FR" sz="1200" b="0" strike="noStrike" spc="-1">
              <a:solidFill>
                <a:srgbClr val="000000"/>
              </a:solidFill>
              <a:latin typeface="Calibri"/>
            </a:endParaRPr>
          </a:p>
        </p:txBody>
      </p:sp>
      <p:pic>
        <p:nvPicPr>
          <p:cNvPr id="959" name="Google Shape;1045;p75"/>
          <p:cNvPicPr/>
          <p:nvPr/>
        </p:nvPicPr>
        <p:blipFill>
          <a:blip r:embed="rId2"/>
          <a:stretch/>
        </p:blipFill>
        <p:spPr>
          <a:xfrm>
            <a:off x="3074760" y="208800"/>
            <a:ext cx="847440" cy="780840"/>
          </a:xfrm>
          <a:prstGeom prst="rect">
            <a:avLst/>
          </a:prstGeom>
          <a:ln w="0">
            <a:noFill/>
          </a:ln>
        </p:spPr>
      </p:pic>
      <p:sp>
        <p:nvSpPr>
          <p:cNvPr id="960" name="Google Shape;1046;p75"/>
          <p:cNvSpPr/>
          <p:nvPr/>
        </p:nvSpPr>
        <p:spPr>
          <a:xfrm>
            <a:off x="4165560" y="210960"/>
            <a:ext cx="9143640" cy="8614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tabLst>
                <a:tab pos="0" algn="l"/>
              </a:tabLst>
            </a:pPr>
            <a:r>
              <a:rPr lang="fr-FR" sz="5000" b="0" strike="noStrike" spc="-1">
                <a:solidFill>
                  <a:schemeClr val="dk1"/>
                </a:solidFill>
                <a:latin typeface="Courgette"/>
                <a:ea typeface="Courgette"/>
              </a:rPr>
              <a:t>Les contenus inadaptés</a:t>
            </a:r>
            <a:endParaRPr lang="fr-FR" sz="5000" b="0" strike="noStrike" spc="-1">
              <a:solidFill>
                <a:srgbClr val="000000"/>
              </a:solidFill>
              <a:latin typeface="Calibri"/>
            </a:endParaRPr>
          </a:p>
        </p:txBody>
      </p:sp>
      <p:sp>
        <p:nvSpPr>
          <p:cNvPr id="961" name="Google Shape;1047;p75"/>
          <p:cNvSpPr/>
          <p:nvPr/>
        </p:nvSpPr>
        <p:spPr>
          <a:xfrm>
            <a:off x="1314360" y="1325520"/>
            <a:ext cx="9562680" cy="5788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fr-FR" sz="3200" b="1" strike="noStrike" spc="-1">
                <a:solidFill>
                  <a:schemeClr val="dk1"/>
                </a:solidFill>
                <a:latin typeface="Calibri"/>
                <a:ea typeface="Calibri"/>
              </a:rPr>
              <a:t>En cas « d’accident d’image »</a:t>
            </a:r>
            <a:endParaRPr lang="fr-FR" sz="3200" b="0" strike="noStrike" spc="-1">
              <a:solidFill>
                <a:srgbClr val="000000"/>
              </a:solidFill>
              <a:latin typeface="Calibri"/>
            </a:endParaRPr>
          </a:p>
        </p:txBody>
      </p:sp>
      <p:sp>
        <p:nvSpPr>
          <p:cNvPr id="962" name="Google Shape;1048;p75"/>
          <p:cNvSpPr/>
          <p:nvPr/>
        </p:nvSpPr>
        <p:spPr>
          <a:xfrm>
            <a:off x="1031040" y="2517480"/>
            <a:ext cx="2550240" cy="1066680"/>
          </a:xfrm>
          <a:prstGeom prst="rect">
            <a:avLst/>
          </a:prstGeom>
          <a:noFill/>
          <a:ln w="19050">
            <a:solidFill>
              <a:srgbClr val="FDD500"/>
            </a:solidFill>
            <a:round/>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3200" b="0" strike="noStrike" spc="-1">
                <a:solidFill>
                  <a:schemeClr val="dk1"/>
                </a:solidFill>
                <a:latin typeface="Calibri"/>
                <a:ea typeface="Calibri"/>
              </a:rPr>
              <a:t>Il faut pouvoir </a:t>
            </a:r>
            <a:r>
              <a:rPr lang="fr-FR" sz="3200" b="1" strike="noStrike" spc="-1">
                <a:solidFill>
                  <a:schemeClr val="dk1"/>
                </a:solidFill>
                <a:latin typeface="Calibri"/>
                <a:ea typeface="Calibri"/>
              </a:rPr>
              <a:t>en parler</a:t>
            </a:r>
            <a:endParaRPr lang="fr-FR" sz="3200" b="0" strike="noStrike" spc="-1">
              <a:solidFill>
                <a:srgbClr val="000000"/>
              </a:solidFill>
              <a:latin typeface="Calibri"/>
            </a:endParaRPr>
          </a:p>
        </p:txBody>
      </p:sp>
      <p:sp>
        <p:nvSpPr>
          <p:cNvPr id="963" name="Google Shape;1049;p75"/>
          <p:cNvSpPr/>
          <p:nvPr/>
        </p:nvSpPr>
        <p:spPr>
          <a:xfrm>
            <a:off x="3922560" y="3560040"/>
            <a:ext cx="3021120" cy="1066680"/>
          </a:xfrm>
          <a:prstGeom prst="rect">
            <a:avLst/>
          </a:prstGeom>
          <a:noFill/>
          <a:ln w="19050">
            <a:solidFill>
              <a:srgbClr val="FDD500"/>
            </a:solidFill>
            <a:round/>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fr-FR" sz="3200" b="0" strike="noStrike" spc="-1">
                <a:solidFill>
                  <a:schemeClr val="dk1"/>
                </a:solidFill>
                <a:latin typeface="Calibri"/>
                <a:ea typeface="Calibri"/>
              </a:rPr>
              <a:t>Être </a:t>
            </a:r>
            <a:r>
              <a:rPr lang="fr-FR" sz="3200" b="1" strike="noStrike" spc="-1">
                <a:solidFill>
                  <a:schemeClr val="dk1"/>
                </a:solidFill>
                <a:latin typeface="Calibri"/>
                <a:ea typeface="Calibri"/>
              </a:rPr>
              <a:t>compréhensif·ve</a:t>
            </a:r>
            <a:endParaRPr lang="fr-FR" sz="3200" b="0" strike="noStrike" spc="-1">
              <a:solidFill>
                <a:srgbClr val="000000"/>
              </a:solidFill>
              <a:latin typeface="Calibri"/>
            </a:endParaRPr>
          </a:p>
        </p:txBody>
      </p:sp>
    </p:spTree>
  </p:cSld>
  <p:clrMapOvr>
    <a:masterClrMapping/>
  </p:clrMapOvr>
</p:sld>
</file>

<file path=ppt/theme/theme1.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0.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1.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2.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5.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6.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7.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8.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9.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TotalTime>
  <Words>3780</Words>
  <Application>Microsoft Office PowerPoint</Application>
  <PresentationFormat>Grand écran</PresentationFormat>
  <Paragraphs>871</Paragraphs>
  <Slides>104</Slides>
  <Notes>40</Notes>
  <HiddenSlides>1</HiddenSlides>
  <MMClips>0</MMClips>
  <ScaleCrop>false</ScaleCrop>
  <HeadingPairs>
    <vt:vector size="6" baseType="variant">
      <vt:variant>
        <vt:lpstr>Polices utilisées</vt:lpstr>
      </vt:variant>
      <vt:variant>
        <vt:i4>8</vt:i4>
      </vt:variant>
      <vt:variant>
        <vt:lpstr>Thème</vt:lpstr>
      </vt:variant>
      <vt:variant>
        <vt:i4>11</vt:i4>
      </vt:variant>
      <vt:variant>
        <vt:lpstr>Titres des diapositives</vt:lpstr>
      </vt:variant>
      <vt:variant>
        <vt:i4>104</vt:i4>
      </vt:variant>
    </vt:vector>
  </HeadingPairs>
  <TitlesOfParts>
    <vt:vector size="123" baseType="lpstr">
      <vt:lpstr>-apple-system</vt:lpstr>
      <vt:lpstr>Arial</vt:lpstr>
      <vt:lpstr>Calibri</vt:lpstr>
      <vt:lpstr>Courgette</vt:lpstr>
      <vt:lpstr>Marianne</vt:lpstr>
      <vt:lpstr>Noto Sans Symbols</vt:lpstr>
      <vt:lpstr>Symbol</vt:lpstr>
      <vt:lpstr>Wingdings</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Avant Propos</vt:lpstr>
      <vt:lpstr>Parentalité &amp; numérique</vt:lpstr>
      <vt:lpstr>Faisons connaissance</vt:lpstr>
      <vt:lpstr>Tout un programme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Partons du début !</vt:lpstr>
      <vt:lpstr>Partons du début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MERCI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Conseiller Numérique - Mairie Peyruis</dc:creator>
  <dc:description/>
  <cp:lastModifiedBy>HUBDUSUD_CM1</cp:lastModifiedBy>
  <cp:revision>3</cp:revision>
  <dcterms:created xsi:type="dcterms:W3CDTF">2022-06-21T09:20:44Z</dcterms:created>
  <dcterms:modified xsi:type="dcterms:W3CDTF">2024-08-14T12:46:50Z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iddenSlides">
    <vt:i4>1</vt:i4>
  </property>
  <property fmtid="{D5CDD505-2E9C-101B-9397-08002B2CF9AE}" pid="3" name="Notes">
    <vt:i4>104</vt:i4>
  </property>
  <property fmtid="{D5CDD505-2E9C-101B-9397-08002B2CF9AE}" pid="4" name="PresentationFormat">
    <vt:lpwstr>Grand écran</vt:lpwstr>
  </property>
  <property fmtid="{D5CDD505-2E9C-101B-9397-08002B2CF9AE}" pid="5" name="Slides">
    <vt:i4>104</vt:i4>
  </property>
</Properties>
</file>